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Josefin Slab"/>
      <p:regular r:id="rId43"/>
      <p:bold r:id="rId44"/>
      <p:italic r:id="rId45"/>
      <p:boldItalic r:id="rId46"/>
    </p:embeddedFont>
    <p:embeddedFont>
      <p:font typeface="Anton"/>
      <p:regular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Fira Sans Condensed Light"/>
      <p:regular r:id="rId52"/>
      <p:bold r:id="rId53"/>
      <p:italic r:id="rId54"/>
      <p:boldItalic r:id="rId55"/>
    </p:embeddedFont>
    <p:embeddedFont>
      <p:font typeface="Fira Sans Condensed"/>
      <p:regular r:id="rId56"/>
      <p:bold r:id="rId57"/>
      <p:italic r:id="rId58"/>
      <p:boldItalic r:id="rId59"/>
    </p:embeddedFont>
    <p:embeddedFont>
      <p:font typeface="Rajdhani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JosefinSlab-bold.fntdata"/><Relationship Id="rId43" Type="http://schemas.openxmlformats.org/officeDocument/2006/relationships/font" Target="fonts/JosefinSlab-regular.fntdata"/><Relationship Id="rId46" Type="http://schemas.openxmlformats.org/officeDocument/2006/relationships/font" Target="fonts/JosefinSlab-boldItalic.fntdata"/><Relationship Id="rId45" Type="http://schemas.openxmlformats.org/officeDocument/2006/relationships/font" Target="fonts/JosefinSla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Anton-regular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ajdhani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ajdhani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FiraSansCondensedLight-bold.fntdata"/><Relationship Id="rId52" Type="http://schemas.openxmlformats.org/officeDocument/2006/relationships/font" Target="fonts/FiraSansCondensedLight-regular.fntdata"/><Relationship Id="rId11" Type="http://schemas.openxmlformats.org/officeDocument/2006/relationships/slide" Target="slides/slide7.xml"/><Relationship Id="rId55" Type="http://schemas.openxmlformats.org/officeDocument/2006/relationships/font" Target="fonts/FiraSansCondensed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FiraSansCondensedLight-italic.fntdata"/><Relationship Id="rId13" Type="http://schemas.openxmlformats.org/officeDocument/2006/relationships/slide" Target="slides/slide9.xml"/><Relationship Id="rId57" Type="http://schemas.openxmlformats.org/officeDocument/2006/relationships/font" Target="fonts/FiraSansCondensed-bold.fntdata"/><Relationship Id="rId12" Type="http://schemas.openxmlformats.org/officeDocument/2006/relationships/slide" Target="slides/slide8.xml"/><Relationship Id="rId56" Type="http://schemas.openxmlformats.org/officeDocument/2006/relationships/font" Target="fonts/FiraSansCondensed-regular.fntdata"/><Relationship Id="rId15" Type="http://schemas.openxmlformats.org/officeDocument/2006/relationships/slide" Target="slides/slide11.xml"/><Relationship Id="rId59" Type="http://schemas.openxmlformats.org/officeDocument/2006/relationships/font" Target="fonts/FiraSansCondensed-boldItalic.fntdata"/><Relationship Id="rId14" Type="http://schemas.openxmlformats.org/officeDocument/2006/relationships/slide" Target="slides/slide10.xml"/><Relationship Id="rId58" Type="http://schemas.openxmlformats.org/officeDocument/2006/relationships/font" Target="fonts/FiraSans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146127f8d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e146127f8d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Kevon b.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1d7b205cb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1d7b205cb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Kevon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Erkennt vor allem Springer Gut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Unterscheidung zwischen Springer und Splash schwer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Splash zu groß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1d7b205cb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1d7b205cb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Kein wirkliche Verbesserung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1d7b205cb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1d7b205cb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Kevon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Funktioniert nicht zusammen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1d7b205cb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1d7b205cb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Kevin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 gut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1d7b205cb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1d7b205cb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Kevin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 anfangs initial gesetzt -&gt; bleibt kurz bei Springer verliert sich aber schnell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1d7b205cb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1d7b205cb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nur auf Ausschnitt angewandt -&gt; Kein Erfolg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1d7b205cb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1d7b205cb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</a:rPr>
              <a:t>Kevin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 hat gut funktioniert -&gt; aber liefert so keinen Mehrwert, Splash auch nicht gut erkannt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1d7b205cb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e1d7b205cb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</a:rPr>
              <a:t>Kevin b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1d7b205cb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1d7b205cb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Modelle kurz erläutern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e84067d77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e84067d7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7b205cb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7b205cb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Modelle Vergleichen -&gt; Ergebnis: entschieden für Contour Identification, weil zuverlässiger und genauer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1d7b205cb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1d7b205cb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Ungefähres Ablesen aus Grafik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Helligkeit hoch</a:t>
            </a:r>
            <a:br>
              <a:rPr lang="en"/>
            </a:br>
            <a:r>
              <a:rPr lang="en"/>
              <a:t>-&gt; try and error um beste Kombination zu finden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1d7b205cb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e1d7b205cb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Modelle Vergleichen -&gt; Ergebnis: entschieden für Contour Identification, weil zuverlässiger und genauer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1d7b205cb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e1d7b205cb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</a:rPr>
              <a:t>Jonas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Modelle Vergleichen -&gt; Ergebnis: entschieden für Contour Identification, weil zuverlässiger und genauer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146127f8d_2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146127f8d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146127f8d_2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146127f8d_2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146127f8d_2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e146127f8d_2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</a:rPr>
              <a:t>Lena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146127f8d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146127f8d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 93% -&gt; 93% der pixel sind richtig gelabeled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146127f8d_2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e146127f8d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146127f8d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e146127f8d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e146127f8d_2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e146127f8d_2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Julius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146127f8d_2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146127f8d_2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146127f8d_2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146127f8d_2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146127f8d_2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e146127f8d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267d304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267d304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146127f8d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146127f8d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B.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146127f8d_2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146127f8d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Kevin B.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146127f8d_2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146127f8d_2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Kevin B.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e146127f8d_2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e146127f8d_2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abe659f4_0_14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abe659f4_0_14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93cb1f96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93cb1f96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dabe659f4_0_14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dabe659f4_0_14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Preparation → Videos </a:t>
            </a:r>
            <a:r>
              <a:rPr lang="en"/>
              <a:t>verbreitet</a:t>
            </a:r>
            <a:r>
              <a:rPr lang="en"/>
              <a:t> fürs Training mit labelimg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Verschiedene Modelle ausprobiert → VGG16- CNN, YOLO v3, SSD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Yolo v3 hat sich als bestes Modell herausgestellt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Probleme: ungenaue erkennung (des splash) → mehrere kleine Splashes in einer eigentlich größeren Boundingbox </a:t>
            </a:r>
            <a:r>
              <a:rPr lang="en"/>
              <a:t>führen</a:t>
            </a:r>
            <a:r>
              <a:rPr lang="en"/>
              <a:t> zu multiplen schlechten Io</a:t>
            </a:r>
            <a:r>
              <a:rPr lang="en"/>
              <a:t>U werten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Lösung in Task 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Anwendung der Preprocessing Methoden um Splash eindeutiger hervorzuheben.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ea78be0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ea78be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1d7b205c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1d7b205c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1d7b205cb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1d7b205c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6.xml"/><Relationship Id="rId6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1241850" y="2072750"/>
            <a:ext cx="66603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1241850" y="3265950"/>
            <a:ext cx="66603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13" type="title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ONLY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>
            <a:hlinkClick action="ppaction://hlinksldjump" r:id="rId3"/>
          </p:cNvPr>
          <p:cNvSpPr txBox="1"/>
          <p:nvPr>
            <p:ph type="title"/>
          </p:nvPr>
        </p:nvSpPr>
        <p:spPr>
          <a:xfrm>
            <a:off x="713388" y="24684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3387" y="294775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5" name="Google Shape;55;p14">
            <a:hlinkClick/>
          </p:cNvPr>
          <p:cNvSpPr txBox="1"/>
          <p:nvPr>
            <p:ph idx="2" type="title"/>
          </p:nvPr>
        </p:nvSpPr>
        <p:spPr>
          <a:xfrm>
            <a:off x="6091537" y="24697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3" type="subTitle"/>
          </p:nvPr>
        </p:nvSpPr>
        <p:spPr>
          <a:xfrm>
            <a:off x="6091537" y="29490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7" name="Google Shape;57;p14">
            <a:hlinkClick action="ppaction://hlinksldjump" r:id="rId4"/>
          </p:cNvPr>
          <p:cNvSpPr txBox="1"/>
          <p:nvPr>
            <p:ph idx="4" type="title"/>
          </p:nvPr>
        </p:nvSpPr>
        <p:spPr>
          <a:xfrm>
            <a:off x="3402450" y="2468388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5" type="subTitle"/>
          </p:nvPr>
        </p:nvSpPr>
        <p:spPr>
          <a:xfrm>
            <a:off x="3402450" y="29477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4">
            <a:hlinkClick action="ppaction://hlinksldjump" r:id="rId5"/>
          </p:cNvPr>
          <p:cNvSpPr txBox="1"/>
          <p:nvPr>
            <p:ph hasCustomPrompt="1" idx="6" type="title"/>
          </p:nvPr>
        </p:nvSpPr>
        <p:spPr>
          <a:xfrm>
            <a:off x="3402428" y="1710902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4">
            <a:hlinkClick action="ppaction://hlinksldjump" r:id="rId6"/>
          </p:cNvPr>
          <p:cNvSpPr txBox="1"/>
          <p:nvPr>
            <p:ph hasCustomPrompt="1" idx="7" type="title"/>
          </p:nvPr>
        </p:nvSpPr>
        <p:spPr>
          <a:xfrm>
            <a:off x="713225" y="1710883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>
            <a:hlinkClick/>
          </p:cNvPr>
          <p:cNvSpPr txBox="1"/>
          <p:nvPr>
            <p:ph hasCustomPrompt="1" idx="8" type="title"/>
          </p:nvPr>
        </p:nvSpPr>
        <p:spPr>
          <a:xfrm>
            <a:off x="6091497" y="1708844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9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13225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225" y="2811425"/>
            <a:ext cx="37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13225" y="1759375"/>
            <a:ext cx="37437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720100" y="1217550"/>
            <a:ext cx="47580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TITLE_ONLY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 flipH="1">
            <a:off x="719975" y="2370800"/>
            <a:ext cx="35007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ONLY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25" y="1143000"/>
            <a:ext cx="3532800" cy="27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TITLE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hasCustomPrompt="1" type="title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116430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01660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hasCustomPrompt="1" idx="2" type="title"/>
          </p:nvPr>
        </p:nvSpPr>
        <p:spPr>
          <a:xfrm>
            <a:off x="246180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84935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84935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3"/>
          <p:cNvSpPr txBox="1"/>
          <p:nvPr>
            <p:ph hasCustomPrompt="1" idx="2" type="title"/>
          </p:nvPr>
        </p:nvSpPr>
        <p:spPr>
          <a:xfrm>
            <a:off x="484935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TITLE_ONLY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713225" y="2874150"/>
            <a:ext cx="3659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713225" y="1384350"/>
            <a:ext cx="36591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3947475" y="1665500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25"/>
          <p:cNvSpPr txBox="1"/>
          <p:nvPr>
            <p:ph idx="2" type="subTitle"/>
          </p:nvPr>
        </p:nvSpPr>
        <p:spPr>
          <a:xfrm>
            <a:off x="3947463" y="1241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3947475" y="3182475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5"/>
          <p:cNvSpPr txBox="1"/>
          <p:nvPr>
            <p:ph idx="4" type="subTitle"/>
          </p:nvPr>
        </p:nvSpPr>
        <p:spPr>
          <a:xfrm>
            <a:off x="3947463" y="2758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2909825" y="223078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2" type="subTitle"/>
          </p:nvPr>
        </p:nvSpPr>
        <p:spPr>
          <a:xfrm>
            <a:off x="2909812" y="1811988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3" type="subTitle"/>
          </p:nvPr>
        </p:nvSpPr>
        <p:spPr>
          <a:xfrm>
            <a:off x="3577125" y="353293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6"/>
          <p:cNvSpPr txBox="1"/>
          <p:nvPr>
            <p:ph idx="4" type="subTitle"/>
          </p:nvPr>
        </p:nvSpPr>
        <p:spPr>
          <a:xfrm>
            <a:off x="3577113" y="3114163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2" type="subTitle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3" type="subTitle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8"/>
          <p:cNvSpPr txBox="1"/>
          <p:nvPr>
            <p:ph idx="5" type="subTitle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6" type="subTitle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7" type="subTitle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8" type="subTitle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300">
                <a:solidFill>
                  <a:srgbClr val="F3F3F3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" type="subTitle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8" name="Google Shape;128;p31"/>
          <p:cNvSpPr txBox="1"/>
          <p:nvPr>
            <p:ph idx="2" type="subTitle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9" name="Google Shape;129;p31"/>
          <p:cNvSpPr txBox="1"/>
          <p:nvPr>
            <p:ph idx="3" type="subTitle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31"/>
          <p:cNvSpPr txBox="1"/>
          <p:nvPr>
            <p:ph idx="4" type="title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31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31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" type="subTitle"/>
          </p:nvPr>
        </p:nvSpPr>
        <p:spPr>
          <a:xfrm>
            <a:off x="1874134" y="1356374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2" type="subTitle"/>
          </p:nvPr>
        </p:nvSpPr>
        <p:spPr>
          <a:xfrm>
            <a:off x="1874250" y="3651625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7" name="Google Shape;137;p32"/>
          <p:cNvSpPr txBox="1"/>
          <p:nvPr>
            <p:ph idx="3" type="subTitle"/>
          </p:nvPr>
        </p:nvSpPr>
        <p:spPr>
          <a:xfrm>
            <a:off x="1874250" y="2504003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1874134" y="95467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32"/>
          <p:cNvSpPr txBox="1"/>
          <p:nvPr>
            <p:ph idx="4" type="title"/>
          </p:nvPr>
        </p:nvSpPr>
        <p:spPr>
          <a:xfrm>
            <a:off x="1874259" y="324990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32"/>
          <p:cNvSpPr txBox="1"/>
          <p:nvPr>
            <p:ph idx="5" type="title"/>
          </p:nvPr>
        </p:nvSpPr>
        <p:spPr>
          <a:xfrm>
            <a:off x="1874259" y="2102290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32"/>
          <p:cNvSpPr txBox="1"/>
          <p:nvPr>
            <p:ph idx="6" type="title"/>
          </p:nvPr>
        </p:nvSpPr>
        <p:spPr>
          <a:xfrm>
            <a:off x="5374050" y="1795800"/>
            <a:ext cx="2858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875138" y="29242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33"/>
          <p:cNvSpPr txBox="1"/>
          <p:nvPr>
            <p:ph idx="2" type="subTitle"/>
          </p:nvPr>
        </p:nvSpPr>
        <p:spPr>
          <a:xfrm>
            <a:off x="5866266" y="2924275"/>
            <a:ext cx="2403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33"/>
          <p:cNvSpPr txBox="1"/>
          <p:nvPr>
            <p:ph idx="3" type="subTitle"/>
          </p:nvPr>
        </p:nvSpPr>
        <p:spPr>
          <a:xfrm>
            <a:off x="3370170" y="35338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33"/>
          <p:cNvSpPr txBox="1"/>
          <p:nvPr>
            <p:ph type="title"/>
          </p:nvPr>
        </p:nvSpPr>
        <p:spPr>
          <a:xfrm>
            <a:off x="872750" y="25458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33"/>
          <p:cNvSpPr txBox="1"/>
          <p:nvPr>
            <p:ph idx="4" type="title"/>
          </p:nvPr>
        </p:nvSpPr>
        <p:spPr>
          <a:xfrm>
            <a:off x="5867635" y="2545875"/>
            <a:ext cx="2403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33"/>
          <p:cNvSpPr txBox="1"/>
          <p:nvPr>
            <p:ph idx="5" type="title"/>
          </p:nvPr>
        </p:nvSpPr>
        <p:spPr>
          <a:xfrm>
            <a:off x="3370286" y="31554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33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subTitle"/>
          </p:nvPr>
        </p:nvSpPr>
        <p:spPr>
          <a:xfrm>
            <a:off x="6006000" y="2247875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2" name="Google Shape;152;p34"/>
          <p:cNvSpPr txBox="1"/>
          <p:nvPr>
            <p:ph idx="2" type="subTitle"/>
          </p:nvPr>
        </p:nvSpPr>
        <p:spPr>
          <a:xfrm>
            <a:off x="6006000" y="3400700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3" name="Google Shape;153;p34"/>
          <p:cNvSpPr txBox="1"/>
          <p:nvPr>
            <p:ph hasCustomPrompt="1"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34"/>
          <p:cNvSpPr txBox="1"/>
          <p:nvPr>
            <p:ph hasCustomPrompt="1" idx="3" type="title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" name="Google Shape;155;p34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APTION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idx="1" type="subTitle"/>
          </p:nvPr>
        </p:nvSpPr>
        <p:spPr>
          <a:xfrm>
            <a:off x="5184452" y="1431574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35"/>
          <p:cNvSpPr txBox="1"/>
          <p:nvPr>
            <p:ph idx="2" type="subTitle"/>
          </p:nvPr>
        </p:nvSpPr>
        <p:spPr>
          <a:xfrm>
            <a:off x="5184452" y="3729075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35"/>
          <p:cNvSpPr txBox="1"/>
          <p:nvPr>
            <p:ph idx="3" type="subTitle"/>
          </p:nvPr>
        </p:nvSpPr>
        <p:spPr>
          <a:xfrm>
            <a:off x="5184452" y="2580326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4571998" y="985475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35"/>
          <p:cNvSpPr txBox="1"/>
          <p:nvPr>
            <p:ph idx="4" type="title"/>
          </p:nvPr>
        </p:nvSpPr>
        <p:spPr>
          <a:xfrm>
            <a:off x="4571998" y="3282951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2" name="Google Shape;162;p35"/>
          <p:cNvSpPr txBox="1"/>
          <p:nvPr>
            <p:ph idx="5" type="title"/>
          </p:nvPr>
        </p:nvSpPr>
        <p:spPr>
          <a:xfrm>
            <a:off x="4571998" y="2134213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APTION_ONLY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36"/>
          <p:cNvSpPr txBox="1"/>
          <p:nvPr>
            <p:ph hasCustomPrompt="1" idx="2" type="title"/>
          </p:nvPr>
        </p:nvSpPr>
        <p:spPr>
          <a:xfrm>
            <a:off x="11751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6" name="Google Shape;166;p36"/>
          <p:cNvSpPr txBox="1"/>
          <p:nvPr>
            <p:ph hasCustomPrompt="1" idx="3" type="title"/>
          </p:nvPr>
        </p:nvSpPr>
        <p:spPr>
          <a:xfrm>
            <a:off x="36820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7" name="Google Shape;167;p36"/>
          <p:cNvSpPr txBox="1"/>
          <p:nvPr>
            <p:ph hasCustomPrompt="1" idx="4" type="title"/>
          </p:nvPr>
        </p:nvSpPr>
        <p:spPr>
          <a:xfrm>
            <a:off x="61889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>
            <a:off x="11751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5" type="subTitle"/>
          </p:nvPr>
        </p:nvSpPr>
        <p:spPr>
          <a:xfrm>
            <a:off x="36820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6" type="subTitle"/>
          </p:nvPr>
        </p:nvSpPr>
        <p:spPr>
          <a:xfrm>
            <a:off x="61889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7" type="subTitle"/>
          </p:nvPr>
        </p:nvSpPr>
        <p:spPr>
          <a:xfrm>
            <a:off x="11751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8" type="subTitle"/>
          </p:nvPr>
        </p:nvSpPr>
        <p:spPr>
          <a:xfrm>
            <a:off x="36820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9" type="subTitle"/>
          </p:nvPr>
        </p:nvSpPr>
        <p:spPr>
          <a:xfrm>
            <a:off x="61889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APTION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hasCustomPrompt="1" type="title"/>
          </p:nvPr>
        </p:nvSpPr>
        <p:spPr>
          <a:xfrm>
            <a:off x="1270138" y="1763898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6" name="Google Shape;176;p37"/>
          <p:cNvSpPr txBox="1"/>
          <p:nvPr>
            <p:ph hasCustomPrompt="1" idx="2" type="title"/>
          </p:nvPr>
        </p:nvSpPr>
        <p:spPr>
          <a:xfrm>
            <a:off x="5131565" y="1763900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1558150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3" type="subTitle"/>
          </p:nvPr>
        </p:nvSpPr>
        <p:spPr>
          <a:xfrm>
            <a:off x="5419575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1" name="Google Shape;181;p38"/>
          <p:cNvSpPr txBox="1"/>
          <p:nvPr>
            <p:ph hasCustomPrompt="1" idx="2" type="title"/>
          </p:nvPr>
        </p:nvSpPr>
        <p:spPr>
          <a:xfrm>
            <a:off x="218242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2" name="Google Shape;182;p38"/>
          <p:cNvSpPr txBox="1"/>
          <p:nvPr>
            <p:ph hasCustomPrompt="1" idx="3" type="title"/>
          </p:nvPr>
        </p:nvSpPr>
        <p:spPr>
          <a:xfrm>
            <a:off x="493537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18240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4" type="subTitle"/>
          </p:nvPr>
        </p:nvSpPr>
        <p:spPr>
          <a:xfrm>
            <a:off x="493535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5" type="subTitle"/>
          </p:nvPr>
        </p:nvSpPr>
        <p:spPr>
          <a:xfrm>
            <a:off x="218240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6" type="subTitle"/>
          </p:nvPr>
        </p:nvSpPr>
        <p:spPr>
          <a:xfrm>
            <a:off x="493535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9" name="Google Shape;189;p39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0" name="Google Shape;190;p39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39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2" name="Google Shape;192;p39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39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4" name="Google Shape;194;p39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39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6" name="Google Shape;196;p39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39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8" name="Google Shape;198;p39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9" name="Google Shape;199;p39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00" name="Google Shape;200;p39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1791863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1791863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" name="Google Shape;204;p40"/>
          <p:cNvSpPr txBox="1"/>
          <p:nvPr>
            <p:ph idx="2" type="title"/>
          </p:nvPr>
        </p:nvSpPr>
        <p:spPr>
          <a:xfrm>
            <a:off x="5872188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40"/>
          <p:cNvSpPr txBox="1"/>
          <p:nvPr>
            <p:ph idx="3" type="subTitle"/>
          </p:nvPr>
        </p:nvSpPr>
        <p:spPr>
          <a:xfrm>
            <a:off x="5872188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" name="Google Shape;206;p40"/>
          <p:cNvSpPr txBox="1"/>
          <p:nvPr>
            <p:ph idx="4" type="title"/>
          </p:nvPr>
        </p:nvSpPr>
        <p:spPr>
          <a:xfrm>
            <a:off x="1791863" y="3535397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40"/>
          <p:cNvSpPr txBox="1"/>
          <p:nvPr>
            <p:ph idx="5" type="subTitle"/>
          </p:nvPr>
        </p:nvSpPr>
        <p:spPr>
          <a:xfrm>
            <a:off x="1791863" y="3866675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" name="Google Shape;208;p40"/>
          <p:cNvSpPr txBox="1"/>
          <p:nvPr>
            <p:ph idx="6" type="title"/>
          </p:nvPr>
        </p:nvSpPr>
        <p:spPr>
          <a:xfrm>
            <a:off x="5872188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40"/>
          <p:cNvSpPr txBox="1"/>
          <p:nvPr>
            <p:ph idx="7" type="subTitle"/>
          </p:nvPr>
        </p:nvSpPr>
        <p:spPr>
          <a:xfrm>
            <a:off x="5872188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" name="Google Shape;210;p40"/>
          <p:cNvSpPr txBox="1"/>
          <p:nvPr>
            <p:ph idx="8" type="title"/>
          </p:nvPr>
        </p:nvSpPr>
        <p:spPr>
          <a:xfrm>
            <a:off x="1791863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40"/>
          <p:cNvSpPr txBox="1"/>
          <p:nvPr>
            <p:ph idx="9" type="subTitle"/>
          </p:nvPr>
        </p:nvSpPr>
        <p:spPr>
          <a:xfrm>
            <a:off x="1791863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2" name="Google Shape;212;p40"/>
          <p:cNvSpPr txBox="1"/>
          <p:nvPr>
            <p:ph idx="13" type="title"/>
          </p:nvPr>
        </p:nvSpPr>
        <p:spPr>
          <a:xfrm>
            <a:off x="5872188" y="354151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40"/>
          <p:cNvSpPr txBox="1"/>
          <p:nvPr>
            <p:ph idx="14" type="subTitle"/>
          </p:nvPr>
        </p:nvSpPr>
        <p:spPr>
          <a:xfrm>
            <a:off x="5872188" y="387278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" name="Google Shape;214;p40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ctrTitle"/>
          </p:nvPr>
        </p:nvSpPr>
        <p:spPr>
          <a:xfrm>
            <a:off x="2562175" y="973375"/>
            <a:ext cx="40200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2561975" y="1959600"/>
            <a:ext cx="4020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41"/>
          <p:cNvSpPr txBox="1"/>
          <p:nvPr/>
        </p:nvSpPr>
        <p:spPr>
          <a:xfrm>
            <a:off x="2813425" y="3415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42150" y="1125450"/>
            <a:ext cx="36210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DrN4818r9Lk6sfyBefeNBey3rh-DBJSq/view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9MNDIEJoOrKNcwNGySOqK4926jRiQgP1/view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JBtkdR0Qldme5o6A7F40RUf2pT1TR5-q/view" TargetMode="External"/><Relationship Id="rId4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2GS76d1wHBgGA1IM9eMLeDAAEZ67Keg0/view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bExh013WyJbp6tW91hfJri81RCZXCAq_/view" TargetMode="External"/><Relationship Id="rId4" Type="http://schemas.openxmlformats.org/officeDocument/2006/relationships/image" Target="../media/image3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13.jpg"/><Relationship Id="rId5" Type="http://schemas.openxmlformats.org/officeDocument/2006/relationships/image" Target="../media/image48.png"/><Relationship Id="rId6" Type="http://schemas.openxmlformats.org/officeDocument/2006/relationships/image" Target="../media/image29.png"/><Relationship Id="rId7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tHFEazs6CP9iY-p5aMNnmzN_wjD44S5O/view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br>
              <a:rPr lang="en"/>
            </a:br>
            <a:r>
              <a:rPr lang="en"/>
              <a:t>LEARNING</a:t>
            </a:r>
            <a:endParaRPr/>
          </a:p>
        </p:txBody>
      </p:sp>
      <p:sp>
        <p:nvSpPr>
          <p:cNvPr id="226" name="Google Shape;226;p44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GRUPPE 1 - SS21</a:t>
            </a:r>
            <a:endParaRPr/>
          </a:p>
        </p:txBody>
      </p:sp>
      <p:grpSp>
        <p:nvGrpSpPr>
          <p:cNvPr id="227" name="Google Shape;227;p44"/>
          <p:cNvGrpSpPr/>
          <p:nvPr/>
        </p:nvGrpSpPr>
        <p:grpSpPr>
          <a:xfrm>
            <a:off x="4728259" y="681850"/>
            <a:ext cx="3730325" cy="3400724"/>
            <a:chOff x="2562625" y="-72650"/>
            <a:chExt cx="5256200" cy="5717425"/>
          </a:xfrm>
        </p:grpSpPr>
        <p:sp>
          <p:nvSpPr>
            <p:cNvPr id="228" name="Google Shape;228;p44"/>
            <p:cNvSpPr/>
            <p:nvPr/>
          </p:nvSpPr>
          <p:spPr>
            <a:xfrm>
              <a:off x="2694075" y="2880275"/>
              <a:ext cx="1416475" cy="1123150"/>
            </a:xfrm>
            <a:custGeom>
              <a:rect b="b" l="l" r="r" t="t"/>
              <a:pathLst>
                <a:path extrusionOk="0" h="44926" w="56659">
                  <a:moveTo>
                    <a:pt x="4499" y="40639"/>
                  </a:moveTo>
                  <a:lnTo>
                    <a:pt x="16627" y="40639"/>
                  </a:lnTo>
                  <a:lnTo>
                    <a:pt x="16719" y="40639"/>
                  </a:lnTo>
                  <a:lnTo>
                    <a:pt x="24439" y="32888"/>
                  </a:lnTo>
                  <a:lnTo>
                    <a:pt x="24439" y="24256"/>
                  </a:lnTo>
                  <a:lnTo>
                    <a:pt x="36445" y="12250"/>
                  </a:lnTo>
                  <a:lnTo>
                    <a:pt x="44743" y="12250"/>
                  </a:lnTo>
                  <a:lnTo>
                    <a:pt x="54804" y="2219"/>
                  </a:lnTo>
                  <a:cubicBezTo>
                    <a:pt x="55230" y="2493"/>
                    <a:pt x="55807" y="2432"/>
                    <a:pt x="56203" y="2067"/>
                  </a:cubicBezTo>
                  <a:cubicBezTo>
                    <a:pt x="56659" y="1611"/>
                    <a:pt x="56659" y="882"/>
                    <a:pt x="56203" y="456"/>
                  </a:cubicBezTo>
                  <a:cubicBezTo>
                    <a:pt x="55747" y="0"/>
                    <a:pt x="55048" y="0"/>
                    <a:pt x="54592" y="456"/>
                  </a:cubicBezTo>
                  <a:cubicBezTo>
                    <a:pt x="54166" y="851"/>
                    <a:pt x="54166" y="1551"/>
                    <a:pt x="54531" y="1976"/>
                  </a:cubicBezTo>
                  <a:lnTo>
                    <a:pt x="44622" y="11915"/>
                  </a:lnTo>
                  <a:lnTo>
                    <a:pt x="36293" y="11915"/>
                  </a:lnTo>
                  <a:lnTo>
                    <a:pt x="24105" y="24104"/>
                  </a:lnTo>
                  <a:lnTo>
                    <a:pt x="24105" y="32767"/>
                  </a:lnTo>
                  <a:lnTo>
                    <a:pt x="16567" y="40275"/>
                  </a:lnTo>
                  <a:lnTo>
                    <a:pt x="4439" y="40275"/>
                  </a:lnTo>
                  <a:lnTo>
                    <a:pt x="4348" y="40275"/>
                  </a:lnTo>
                  <a:lnTo>
                    <a:pt x="1794" y="42828"/>
                  </a:lnTo>
                  <a:cubicBezTo>
                    <a:pt x="1612" y="42706"/>
                    <a:pt x="1369" y="42645"/>
                    <a:pt x="1126" y="42645"/>
                  </a:cubicBezTo>
                  <a:cubicBezTo>
                    <a:pt x="487" y="42676"/>
                    <a:pt x="1" y="43192"/>
                    <a:pt x="31" y="43831"/>
                  </a:cubicBezTo>
                  <a:cubicBezTo>
                    <a:pt x="31" y="44135"/>
                    <a:pt x="153" y="44378"/>
                    <a:pt x="366" y="44591"/>
                  </a:cubicBezTo>
                  <a:cubicBezTo>
                    <a:pt x="578" y="44803"/>
                    <a:pt x="882" y="44925"/>
                    <a:pt x="1217" y="44925"/>
                  </a:cubicBezTo>
                  <a:lnTo>
                    <a:pt x="1217" y="44925"/>
                  </a:lnTo>
                  <a:cubicBezTo>
                    <a:pt x="1825" y="44895"/>
                    <a:pt x="2311" y="44378"/>
                    <a:pt x="2311" y="43740"/>
                  </a:cubicBezTo>
                  <a:cubicBezTo>
                    <a:pt x="2281" y="43496"/>
                    <a:pt x="2189" y="43253"/>
                    <a:pt x="2037" y="430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4"/>
            <p:cNvSpPr/>
            <p:nvPr/>
          </p:nvSpPr>
          <p:spPr>
            <a:xfrm>
              <a:off x="3365075" y="3162950"/>
              <a:ext cx="874650" cy="1285750"/>
            </a:xfrm>
            <a:custGeom>
              <a:rect b="b" l="l" r="r" t="t"/>
              <a:pathLst>
                <a:path extrusionOk="0" h="51430" w="34986">
                  <a:moveTo>
                    <a:pt x="22068" y="21156"/>
                  </a:moveTo>
                  <a:lnTo>
                    <a:pt x="33983" y="9271"/>
                  </a:lnTo>
                  <a:lnTo>
                    <a:pt x="33983" y="2371"/>
                  </a:lnTo>
                  <a:cubicBezTo>
                    <a:pt x="34165" y="2311"/>
                    <a:pt x="34378" y="2219"/>
                    <a:pt x="34530" y="2067"/>
                  </a:cubicBezTo>
                  <a:cubicBezTo>
                    <a:pt x="34986" y="1611"/>
                    <a:pt x="34986" y="882"/>
                    <a:pt x="34530" y="456"/>
                  </a:cubicBezTo>
                  <a:cubicBezTo>
                    <a:pt x="34074" y="1"/>
                    <a:pt x="33375" y="1"/>
                    <a:pt x="32919" y="456"/>
                  </a:cubicBezTo>
                  <a:cubicBezTo>
                    <a:pt x="32463" y="882"/>
                    <a:pt x="32463" y="1611"/>
                    <a:pt x="32919" y="2067"/>
                  </a:cubicBezTo>
                  <a:cubicBezTo>
                    <a:pt x="33132" y="2250"/>
                    <a:pt x="33375" y="2371"/>
                    <a:pt x="33648" y="2371"/>
                  </a:cubicBezTo>
                  <a:lnTo>
                    <a:pt x="33648" y="9119"/>
                  </a:lnTo>
                  <a:lnTo>
                    <a:pt x="21916" y="20821"/>
                  </a:lnTo>
                  <a:lnTo>
                    <a:pt x="13861" y="20821"/>
                  </a:lnTo>
                  <a:lnTo>
                    <a:pt x="5654" y="29028"/>
                  </a:lnTo>
                  <a:lnTo>
                    <a:pt x="5654" y="45533"/>
                  </a:lnTo>
                  <a:lnTo>
                    <a:pt x="1915" y="49272"/>
                  </a:lnTo>
                  <a:cubicBezTo>
                    <a:pt x="1490" y="48937"/>
                    <a:pt x="851" y="48998"/>
                    <a:pt x="456" y="49393"/>
                  </a:cubicBezTo>
                  <a:cubicBezTo>
                    <a:pt x="0" y="49819"/>
                    <a:pt x="0" y="50548"/>
                    <a:pt x="456" y="51004"/>
                  </a:cubicBezTo>
                  <a:cubicBezTo>
                    <a:pt x="912" y="51430"/>
                    <a:pt x="1611" y="51430"/>
                    <a:pt x="2067" y="51004"/>
                  </a:cubicBezTo>
                  <a:cubicBezTo>
                    <a:pt x="2462" y="50579"/>
                    <a:pt x="2493" y="49940"/>
                    <a:pt x="2158" y="49515"/>
                  </a:cubicBezTo>
                  <a:lnTo>
                    <a:pt x="5988" y="45685"/>
                  </a:lnTo>
                  <a:lnTo>
                    <a:pt x="5988" y="29180"/>
                  </a:lnTo>
                  <a:lnTo>
                    <a:pt x="13982" y="21156"/>
                  </a:lnTo>
                  <a:lnTo>
                    <a:pt x="22068" y="21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4"/>
            <p:cNvSpPr/>
            <p:nvPr/>
          </p:nvSpPr>
          <p:spPr>
            <a:xfrm>
              <a:off x="2767025" y="3663725"/>
              <a:ext cx="679375" cy="662650"/>
            </a:xfrm>
            <a:custGeom>
              <a:rect b="b" l="l" r="r" t="t"/>
              <a:pathLst>
                <a:path extrusionOk="0" h="26506" w="27175">
                  <a:moveTo>
                    <a:pt x="5411" y="21277"/>
                  </a:moveTo>
                  <a:lnTo>
                    <a:pt x="14105" y="21277"/>
                  </a:lnTo>
                  <a:lnTo>
                    <a:pt x="26263" y="9119"/>
                  </a:lnTo>
                  <a:lnTo>
                    <a:pt x="26263" y="2249"/>
                  </a:lnTo>
                  <a:cubicBezTo>
                    <a:pt x="26476" y="2219"/>
                    <a:pt x="26719" y="2098"/>
                    <a:pt x="26871" y="1915"/>
                  </a:cubicBezTo>
                  <a:cubicBezTo>
                    <a:pt x="27083" y="1702"/>
                    <a:pt x="27175" y="1398"/>
                    <a:pt x="27175" y="1094"/>
                  </a:cubicBezTo>
                  <a:cubicBezTo>
                    <a:pt x="27175" y="790"/>
                    <a:pt x="27023" y="517"/>
                    <a:pt x="26810" y="304"/>
                  </a:cubicBezTo>
                  <a:cubicBezTo>
                    <a:pt x="26597" y="91"/>
                    <a:pt x="26293" y="0"/>
                    <a:pt x="25989" y="0"/>
                  </a:cubicBezTo>
                  <a:cubicBezTo>
                    <a:pt x="25685" y="0"/>
                    <a:pt x="25412" y="152"/>
                    <a:pt x="25199" y="365"/>
                  </a:cubicBezTo>
                  <a:cubicBezTo>
                    <a:pt x="24986" y="578"/>
                    <a:pt x="24895" y="882"/>
                    <a:pt x="24895" y="1186"/>
                  </a:cubicBezTo>
                  <a:cubicBezTo>
                    <a:pt x="24895" y="1459"/>
                    <a:pt x="25017" y="1733"/>
                    <a:pt x="25229" y="1946"/>
                  </a:cubicBezTo>
                  <a:cubicBezTo>
                    <a:pt x="25229" y="1946"/>
                    <a:pt x="25260" y="1976"/>
                    <a:pt x="25260" y="1976"/>
                  </a:cubicBezTo>
                  <a:cubicBezTo>
                    <a:pt x="25442" y="2128"/>
                    <a:pt x="25655" y="2249"/>
                    <a:pt x="25898" y="2280"/>
                  </a:cubicBezTo>
                  <a:lnTo>
                    <a:pt x="25898" y="8967"/>
                  </a:lnTo>
                  <a:lnTo>
                    <a:pt x="13953" y="20912"/>
                  </a:lnTo>
                  <a:lnTo>
                    <a:pt x="5259" y="20912"/>
                  </a:lnTo>
                  <a:lnTo>
                    <a:pt x="1764" y="24408"/>
                  </a:lnTo>
                  <a:cubicBezTo>
                    <a:pt x="1581" y="24286"/>
                    <a:pt x="1338" y="24195"/>
                    <a:pt x="1095" y="24225"/>
                  </a:cubicBezTo>
                  <a:cubicBezTo>
                    <a:pt x="487" y="24225"/>
                    <a:pt x="1" y="24773"/>
                    <a:pt x="1" y="25381"/>
                  </a:cubicBezTo>
                  <a:cubicBezTo>
                    <a:pt x="31" y="25684"/>
                    <a:pt x="153" y="25958"/>
                    <a:pt x="335" y="26171"/>
                  </a:cubicBezTo>
                  <a:cubicBezTo>
                    <a:pt x="548" y="26384"/>
                    <a:pt x="852" y="26505"/>
                    <a:pt x="1186" y="26475"/>
                  </a:cubicBezTo>
                  <a:lnTo>
                    <a:pt x="1186" y="26475"/>
                  </a:lnTo>
                  <a:cubicBezTo>
                    <a:pt x="1825" y="26475"/>
                    <a:pt x="2311" y="25928"/>
                    <a:pt x="2281" y="25320"/>
                  </a:cubicBezTo>
                  <a:cubicBezTo>
                    <a:pt x="2281" y="25046"/>
                    <a:pt x="2189" y="24833"/>
                    <a:pt x="2037" y="246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4"/>
            <p:cNvSpPr/>
            <p:nvPr/>
          </p:nvSpPr>
          <p:spPr>
            <a:xfrm>
              <a:off x="3381025" y="2946375"/>
              <a:ext cx="769800" cy="672525"/>
            </a:xfrm>
            <a:custGeom>
              <a:rect b="b" l="l" r="r" t="t"/>
              <a:pathLst>
                <a:path extrusionOk="0" h="26901" w="30792">
                  <a:moveTo>
                    <a:pt x="9150" y="13922"/>
                  </a:moveTo>
                  <a:lnTo>
                    <a:pt x="17174" y="13922"/>
                  </a:lnTo>
                  <a:lnTo>
                    <a:pt x="28907" y="2189"/>
                  </a:lnTo>
                  <a:cubicBezTo>
                    <a:pt x="29332" y="2493"/>
                    <a:pt x="29940" y="2432"/>
                    <a:pt x="30336" y="2068"/>
                  </a:cubicBezTo>
                  <a:cubicBezTo>
                    <a:pt x="30791" y="1612"/>
                    <a:pt x="30791" y="882"/>
                    <a:pt x="30336" y="457"/>
                  </a:cubicBezTo>
                  <a:cubicBezTo>
                    <a:pt x="29910" y="1"/>
                    <a:pt x="29181" y="1"/>
                    <a:pt x="28725" y="457"/>
                  </a:cubicBezTo>
                  <a:cubicBezTo>
                    <a:pt x="28329" y="852"/>
                    <a:pt x="28299" y="1521"/>
                    <a:pt x="28664" y="1946"/>
                  </a:cubicBezTo>
                  <a:lnTo>
                    <a:pt x="17022" y="13557"/>
                  </a:lnTo>
                  <a:lnTo>
                    <a:pt x="8998" y="13557"/>
                  </a:lnTo>
                  <a:lnTo>
                    <a:pt x="973" y="21612"/>
                  </a:lnTo>
                  <a:lnTo>
                    <a:pt x="973" y="24560"/>
                  </a:lnTo>
                  <a:cubicBezTo>
                    <a:pt x="791" y="24621"/>
                    <a:pt x="609" y="24712"/>
                    <a:pt x="457" y="24834"/>
                  </a:cubicBezTo>
                  <a:cubicBezTo>
                    <a:pt x="1" y="25290"/>
                    <a:pt x="1" y="26019"/>
                    <a:pt x="457" y="26445"/>
                  </a:cubicBezTo>
                  <a:cubicBezTo>
                    <a:pt x="913" y="26901"/>
                    <a:pt x="1612" y="26901"/>
                    <a:pt x="2068" y="26445"/>
                  </a:cubicBezTo>
                  <a:cubicBezTo>
                    <a:pt x="2493" y="26019"/>
                    <a:pt x="2493" y="25290"/>
                    <a:pt x="2068" y="24834"/>
                  </a:cubicBezTo>
                  <a:cubicBezTo>
                    <a:pt x="1855" y="24652"/>
                    <a:pt x="1581" y="24530"/>
                    <a:pt x="1308" y="24530"/>
                  </a:cubicBezTo>
                  <a:lnTo>
                    <a:pt x="1308" y="217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4"/>
            <p:cNvSpPr/>
            <p:nvPr/>
          </p:nvSpPr>
          <p:spPr>
            <a:xfrm>
              <a:off x="2852150" y="4262500"/>
              <a:ext cx="474200" cy="224950"/>
            </a:xfrm>
            <a:custGeom>
              <a:rect b="b" l="l" r="r" t="t"/>
              <a:pathLst>
                <a:path extrusionOk="0" h="8998" w="18968">
                  <a:moveTo>
                    <a:pt x="16657" y="1338"/>
                  </a:moveTo>
                  <a:cubicBezTo>
                    <a:pt x="16687" y="1581"/>
                    <a:pt x="16809" y="1794"/>
                    <a:pt x="16991" y="1977"/>
                  </a:cubicBezTo>
                  <a:cubicBezTo>
                    <a:pt x="17204" y="2189"/>
                    <a:pt x="17508" y="2311"/>
                    <a:pt x="17843" y="2311"/>
                  </a:cubicBezTo>
                  <a:lnTo>
                    <a:pt x="17843" y="2311"/>
                  </a:lnTo>
                  <a:cubicBezTo>
                    <a:pt x="18450" y="2281"/>
                    <a:pt x="18967" y="1764"/>
                    <a:pt x="18937" y="1126"/>
                  </a:cubicBezTo>
                  <a:cubicBezTo>
                    <a:pt x="18906" y="518"/>
                    <a:pt x="18359" y="1"/>
                    <a:pt x="17751" y="31"/>
                  </a:cubicBezTo>
                  <a:cubicBezTo>
                    <a:pt x="17204" y="62"/>
                    <a:pt x="16748" y="457"/>
                    <a:pt x="16657" y="974"/>
                  </a:cubicBezTo>
                  <a:lnTo>
                    <a:pt x="7599" y="974"/>
                  </a:lnTo>
                  <a:lnTo>
                    <a:pt x="1702" y="6870"/>
                  </a:lnTo>
                  <a:cubicBezTo>
                    <a:pt x="1550" y="6749"/>
                    <a:pt x="1338" y="6688"/>
                    <a:pt x="1094" y="6718"/>
                  </a:cubicBezTo>
                  <a:cubicBezTo>
                    <a:pt x="487" y="6749"/>
                    <a:pt x="0" y="7265"/>
                    <a:pt x="0" y="7904"/>
                  </a:cubicBezTo>
                  <a:cubicBezTo>
                    <a:pt x="31" y="8177"/>
                    <a:pt x="152" y="8451"/>
                    <a:pt x="335" y="8664"/>
                  </a:cubicBezTo>
                  <a:cubicBezTo>
                    <a:pt x="365" y="8664"/>
                    <a:pt x="365" y="8664"/>
                    <a:pt x="365" y="8694"/>
                  </a:cubicBezTo>
                  <a:cubicBezTo>
                    <a:pt x="608" y="8876"/>
                    <a:pt x="882" y="8998"/>
                    <a:pt x="1186" y="8998"/>
                  </a:cubicBezTo>
                  <a:lnTo>
                    <a:pt x="1186" y="8998"/>
                  </a:lnTo>
                  <a:cubicBezTo>
                    <a:pt x="1824" y="8968"/>
                    <a:pt x="2310" y="8420"/>
                    <a:pt x="2280" y="7813"/>
                  </a:cubicBezTo>
                  <a:cubicBezTo>
                    <a:pt x="2280" y="7509"/>
                    <a:pt x="2158" y="7265"/>
                    <a:pt x="1976" y="7083"/>
                  </a:cubicBezTo>
                  <a:lnTo>
                    <a:pt x="7721" y="1338"/>
                  </a:lnTo>
                  <a:lnTo>
                    <a:pt x="16657" y="1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4"/>
            <p:cNvSpPr/>
            <p:nvPr/>
          </p:nvSpPr>
          <p:spPr>
            <a:xfrm>
              <a:off x="2827075" y="4063425"/>
              <a:ext cx="602600" cy="539550"/>
            </a:xfrm>
            <a:custGeom>
              <a:rect b="b" l="l" r="r" t="t"/>
              <a:pathLst>
                <a:path extrusionOk="0" h="21582" w="24104">
                  <a:moveTo>
                    <a:pt x="8450" y="13466"/>
                  </a:moveTo>
                  <a:lnTo>
                    <a:pt x="19028" y="13466"/>
                  </a:lnTo>
                  <a:lnTo>
                    <a:pt x="19119" y="13466"/>
                  </a:lnTo>
                  <a:lnTo>
                    <a:pt x="23071" y="9484"/>
                  </a:lnTo>
                  <a:lnTo>
                    <a:pt x="23071" y="2371"/>
                  </a:lnTo>
                  <a:cubicBezTo>
                    <a:pt x="23283" y="2310"/>
                    <a:pt x="23496" y="2219"/>
                    <a:pt x="23678" y="2067"/>
                  </a:cubicBezTo>
                  <a:cubicBezTo>
                    <a:pt x="24104" y="1611"/>
                    <a:pt x="24104" y="882"/>
                    <a:pt x="23678" y="456"/>
                  </a:cubicBezTo>
                  <a:cubicBezTo>
                    <a:pt x="23222" y="0"/>
                    <a:pt x="22493" y="0"/>
                    <a:pt x="22067" y="456"/>
                  </a:cubicBezTo>
                  <a:cubicBezTo>
                    <a:pt x="21612" y="882"/>
                    <a:pt x="21612" y="1611"/>
                    <a:pt x="22067" y="2067"/>
                  </a:cubicBezTo>
                  <a:cubicBezTo>
                    <a:pt x="22250" y="2250"/>
                    <a:pt x="22493" y="2341"/>
                    <a:pt x="22736" y="2371"/>
                  </a:cubicBezTo>
                  <a:lnTo>
                    <a:pt x="22736" y="9332"/>
                  </a:lnTo>
                  <a:lnTo>
                    <a:pt x="18967" y="13101"/>
                  </a:lnTo>
                  <a:lnTo>
                    <a:pt x="8389" y="13101"/>
                  </a:lnTo>
                  <a:lnTo>
                    <a:pt x="8298" y="13101"/>
                  </a:lnTo>
                  <a:lnTo>
                    <a:pt x="1854" y="19545"/>
                  </a:lnTo>
                  <a:cubicBezTo>
                    <a:pt x="1672" y="19393"/>
                    <a:pt x="1398" y="19301"/>
                    <a:pt x="1125" y="19301"/>
                  </a:cubicBezTo>
                  <a:cubicBezTo>
                    <a:pt x="486" y="19332"/>
                    <a:pt x="0" y="19849"/>
                    <a:pt x="31" y="20487"/>
                  </a:cubicBezTo>
                  <a:cubicBezTo>
                    <a:pt x="31" y="20791"/>
                    <a:pt x="152" y="21064"/>
                    <a:pt x="365" y="21247"/>
                  </a:cubicBezTo>
                  <a:cubicBezTo>
                    <a:pt x="578" y="21460"/>
                    <a:pt x="882" y="21581"/>
                    <a:pt x="1216" y="21581"/>
                  </a:cubicBezTo>
                  <a:lnTo>
                    <a:pt x="1216" y="21581"/>
                  </a:lnTo>
                  <a:cubicBezTo>
                    <a:pt x="1824" y="21551"/>
                    <a:pt x="2310" y="21034"/>
                    <a:pt x="2310" y="20396"/>
                  </a:cubicBezTo>
                  <a:cubicBezTo>
                    <a:pt x="2280" y="20183"/>
                    <a:pt x="2219" y="19970"/>
                    <a:pt x="2097" y="19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4"/>
            <p:cNvSpPr/>
            <p:nvPr/>
          </p:nvSpPr>
          <p:spPr>
            <a:xfrm>
              <a:off x="2934200" y="3131025"/>
              <a:ext cx="1631525" cy="1542600"/>
            </a:xfrm>
            <a:custGeom>
              <a:rect b="b" l="l" r="r" t="t"/>
              <a:pathLst>
                <a:path extrusionOk="0" h="61704" w="65261">
                  <a:moveTo>
                    <a:pt x="41157" y="25564"/>
                  </a:moveTo>
                  <a:lnTo>
                    <a:pt x="52403" y="14317"/>
                  </a:lnTo>
                  <a:lnTo>
                    <a:pt x="52403" y="18785"/>
                  </a:lnTo>
                  <a:lnTo>
                    <a:pt x="58604" y="18785"/>
                  </a:lnTo>
                  <a:lnTo>
                    <a:pt x="64987" y="12402"/>
                  </a:lnTo>
                  <a:lnTo>
                    <a:pt x="65261" y="12098"/>
                  </a:lnTo>
                  <a:cubicBezTo>
                    <a:pt x="65200" y="12038"/>
                    <a:pt x="65109" y="11977"/>
                    <a:pt x="65048" y="11886"/>
                  </a:cubicBezTo>
                  <a:cubicBezTo>
                    <a:pt x="65017" y="11886"/>
                    <a:pt x="65017" y="11886"/>
                    <a:pt x="65017" y="11886"/>
                  </a:cubicBezTo>
                  <a:lnTo>
                    <a:pt x="58452" y="18451"/>
                  </a:lnTo>
                  <a:lnTo>
                    <a:pt x="52738" y="18451"/>
                  </a:lnTo>
                  <a:lnTo>
                    <a:pt x="52738" y="13983"/>
                  </a:lnTo>
                  <a:lnTo>
                    <a:pt x="54500" y="12220"/>
                  </a:lnTo>
                  <a:lnTo>
                    <a:pt x="54500" y="11946"/>
                  </a:lnTo>
                  <a:lnTo>
                    <a:pt x="61036" y="5411"/>
                  </a:lnTo>
                  <a:cubicBezTo>
                    <a:pt x="60975" y="5290"/>
                    <a:pt x="60944" y="5168"/>
                    <a:pt x="60884" y="5047"/>
                  </a:cubicBezTo>
                  <a:lnTo>
                    <a:pt x="59941" y="6019"/>
                  </a:lnTo>
                  <a:lnTo>
                    <a:pt x="54500" y="11460"/>
                  </a:lnTo>
                  <a:lnTo>
                    <a:pt x="54500" y="2311"/>
                  </a:lnTo>
                  <a:cubicBezTo>
                    <a:pt x="54652" y="2281"/>
                    <a:pt x="54804" y="2189"/>
                    <a:pt x="54926" y="2037"/>
                  </a:cubicBezTo>
                  <a:cubicBezTo>
                    <a:pt x="55382" y="1612"/>
                    <a:pt x="55382" y="882"/>
                    <a:pt x="54926" y="426"/>
                  </a:cubicBezTo>
                  <a:cubicBezTo>
                    <a:pt x="54500" y="1"/>
                    <a:pt x="53771" y="1"/>
                    <a:pt x="53315" y="426"/>
                  </a:cubicBezTo>
                  <a:cubicBezTo>
                    <a:pt x="52889" y="882"/>
                    <a:pt x="52889" y="1612"/>
                    <a:pt x="53315" y="2037"/>
                  </a:cubicBezTo>
                  <a:cubicBezTo>
                    <a:pt x="53558" y="2281"/>
                    <a:pt x="53862" y="2402"/>
                    <a:pt x="54166" y="2372"/>
                  </a:cubicBezTo>
                  <a:lnTo>
                    <a:pt x="54166" y="11794"/>
                  </a:lnTo>
                  <a:lnTo>
                    <a:pt x="52403" y="13557"/>
                  </a:lnTo>
                  <a:lnTo>
                    <a:pt x="52403" y="13831"/>
                  </a:lnTo>
                  <a:lnTo>
                    <a:pt x="41005" y="25229"/>
                  </a:lnTo>
                  <a:lnTo>
                    <a:pt x="33193" y="25229"/>
                  </a:lnTo>
                  <a:lnTo>
                    <a:pt x="26840" y="31582"/>
                  </a:lnTo>
                  <a:lnTo>
                    <a:pt x="26840" y="48391"/>
                  </a:lnTo>
                  <a:lnTo>
                    <a:pt x="19971" y="55260"/>
                  </a:lnTo>
                  <a:lnTo>
                    <a:pt x="6262" y="55260"/>
                  </a:lnTo>
                  <a:lnTo>
                    <a:pt x="6202" y="55260"/>
                  </a:lnTo>
                  <a:lnTo>
                    <a:pt x="1825" y="59637"/>
                  </a:lnTo>
                  <a:cubicBezTo>
                    <a:pt x="1612" y="59485"/>
                    <a:pt x="1369" y="59394"/>
                    <a:pt x="1095" y="59394"/>
                  </a:cubicBezTo>
                  <a:cubicBezTo>
                    <a:pt x="791" y="59424"/>
                    <a:pt x="518" y="59546"/>
                    <a:pt x="305" y="59759"/>
                  </a:cubicBezTo>
                  <a:cubicBezTo>
                    <a:pt x="92" y="60002"/>
                    <a:pt x="1" y="60275"/>
                    <a:pt x="1" y="60579"/>
                  </a:cubicBezTo>
                  <a:cubicBezTo>
                    <a:pt x="1" y="60883"/>
                    <a:pt x="123" y="61157"/>
                    <a:pt x="335" y="61339"/>
                  </a:cubicBezTo>
                  <a:cubicBezTo>
                    <a:pt x="335" y="61370"/>
                    <a:pt x="366" y="61370"/>
                    <a:pt x="366" y="61370"/>
                  </a:cubicBezTo>
                  <a:cubicBezTo>
                    <a:pt x="578" y="61582"/>
                    <a:pt x="882" y="61704"/>
                    <a:pt x="1186" y="61674"/>
                  </a:cubicBezTo>
                  <a:cubicBezTo>
                    <a:pt x="1490" y="61674"/>
                    <a:pt x="1764" y="61552"/>
                    <a:pt x="1977" y="61309"/>
                  </a:cubicBezTo>
                  <a:cubicBezTo>
                    <a:pt x="2189" y="61096"/>
                    <a:pt x="2281" y="60792"/>
                    <a:pt x="2281" y="60488"/>
                  </a:cubicBezTo>
                  <a:cubicBezTo>
                    <a:pt x="2281" y="60275"/>
                    <a:pt x="2189" y="60063"/>
                    <a:pt x="2068" y="59880"/>
                  </a:cubicBezTo>
                  <a:lnTo>
                    <a:pt x="6354" y="55594"/>
                  </a:lnTo>
                  <a:lnTo>
                    <a:pt x="20032" y="55594"/>
                  </a:lnTo>
                  <a:lnTo>
                    <a:pt x="20093" y="55594"/>
                  </a:lnTo>
                  <a:lnTo>
                    <a:pt x="27175" y="48543"/>
                  </a:lnTo>
                  <a:lnTo>
                    <a:pt x="27175" y="31734"/>
                  </a:lnTo>
                  <a:lnTo>
                    <a:pt x="33345" y="25564"/>
                  </a:lnTo>
                  <a:lnTo>
                    <a:pt x="41157" y="255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4"/>
            <p:cNvSpPr/>
            <p:nvPr/>
          </p:nvSpPr>
          <p:spPr>
            <a:xfrm>
              <a:off x="2562625" y="2758700"/>
              <a:ext cx="1269800" cy="1120850"/>
            </a:xfrm>
            <a:custGeom>
              <a:rect b="b" l="l" r="r" t="t"/>
              <a:pathLst>
                <a:path extrusionOk="0" h="44834" w="50792">
                  <a:moveTo>
                    <a:pt x="6566" y="38390"/>
                  </a:moveTo>
                  <a:cubicBezTo>
                    <a:pt x="6779" y="38572"/>
                    <a:pt x="7052" y="38663"/>
                    <a:pt x="7356" y="38663"/>
                  </a:cubicBezTo>
                  <a:cubicBezTo>
                    <a:pt x="7660" y="38663"/>
                    <a:pt x="7934" y="38511"/>
                    <a:pt x="8147" y="38299"/>
                  </a:cubicBezTo>
                  <a:cubicBezTo>
                    <a:pt x="8359" y="38086"/>
                    <a:pt x="8450" y="37782"/>
                    <a:pt x="8450" y="37478"/>
                  </a:cubicBezTo>
                  <a:cubicBezTo>
                    <a:pt x="8450" y="37447"/>
                    <a:pt x="8450" y="37387"/>
                    <a:pt x="8420" y="37356"/>
                  </a:cubicBezTo>
                  <a:cubicBezTo>
                    <a:pt x="8481" y="37417"/>
                    <a:pt x="8542" y="37478"/>
                    <a:pt x="8602" y="37539"/>
                  </a:cubicBezTo>
                  <a:cubicBezTo>
                    <a:pt x="8602" y="37569"/>
                    <a:pt x="8602" y="37569"/>
                    <a:pt x="8633" y="37569"/>
                  </a:cubicBezTo>
                  <a:cubicBezTo>
                    <a:pt x="8846" y="37782"/>
                    <a:pt x="9150" y="37903"/>
                    <a:pt x="9454" y="37873"/>
                  </a:cubicBezTo>
                  <a:cubicBezTo>
                    <a:pt x="9757" y="37873"/>
                    <a:pt x="10031" y="37751"/>
                    <a:pt x="10244" y="37508"/>
                  </a:cubicBezTo>
                  <a:cubicBezTo>
                    <a:pt x="10365" y="37356"/>
                    <a:pt x="10457" y="37174"/>
                    <a:pt x="10517" y="36961"/>
                  </a:cubicBezTo>
                  <a:lnTo>
                    <a:pt x="18056" y="36961"/>
                  </a:lnTo>
                  <a:lnTo>
                    <a:pt x="19180" y="35836"/>
                  </a:lnTo>
                  <a:lnTo>
                    <a:pt x="19180" y="33101"/>
                  </a:lnTo>
                  <a:cubicBezTo>
                    <a:pt x="19393" y="33040"/>
                    <a:pt x="19606" y="32918"/>
                    <a:pt x="19758" y="32767"/>
                  </a:cubicBezTo>
                  <a:cubicBezTo>
                    <a:pt x="19970" y="32523"/>
                    <a:pt x="20092" y="32250"/>
                    <a:pt x="20062" y="31946"/>
                  </a:cubicBezTo>
                  <a:cubicBezTo>
                    <a:pt x="20062" y="31642"/>
                    <a:pt x="19910" y="31338"/>
                    <a:pt x="19697" y="31156"/>
                  </a:cubicBezTo>
                  <a:cubicBezTo>
                    <a:pt x="19484" y="30943"/>
                    <a:pt x="19180" y="30821"/>
                    <a:pt x="18876" y="30852"/>
                  </a:cubicBezTo>
                  <a:cubicBezTo>
                    <a:pt x="18572" y="30852"/>
                    <a:pt x="18299" y="31004"/>
                    <a:pt x="18086" y="31216"/>
                  </a:cubicBezTo>
                  <a:cubicBezTo>
                    <a:pt x="17904" y="31429"/>
                    <a:pt x="17782" y="31733"/>
                    <a:pt x="17782" y="32037"/>
                  </a:cubicBezTo>
                  <a:cubicBezTo>
                    <a:pt x="17812" y="32311"/>
                    <a:pt x="17934" y="32584"/>
                    <a:pt x="18116" y="32797"/>
                  </a:cubicBezTo>
                  <a:cubicBezTo>
                    <a:pt x="18147" y="32797"/>
                    <a:pt x="18147" y="32797"/>
                    <a:pt x="18147" y="32827"/>
                  </a:cubicBezTo>
                  <a:cubicBezTo>
                    <a:pt x="18359" y="33010"/>
                    <a:pt x="18603" y="33101"/>
                    <a:pt x="18846" y="33131"/>
                  </a:cubicBezTo>
                  <a:lnTo>
                    <a:pt x="18846" y="35715"/>
                  </a:lnTo>
                  <a:lnTo>
                    <a:pt x="17904" y="36627"/>
                  </a:lnTo>
                  <a:lnTo>
                    <a:pt x="10517" y="36627"/>
                  </a:lnTo>
                  <a:cubicBezTo>
                    <a:pt x="10487" y="36353"/>
                    <a:pt x="10396" y="36110"/>
                    <a:pt x="10183" y="35897"/>
                  </a:cubicBezTo>
                  <a:cubicBezTo>
                    <a:pt x="9940" y="35684"/>
                    <a:pt x="9666" y="35593"/>
                    <a:pt x="9362" y="35593"/>
                  </a:cubicBezTo>
                  <a:cubicBezTo>
                    <a:pt x="9058" y="35624"/>
                    <a:pt x="8754" y="35745"/>
                    <a:pt x="8572" y="35958"/>
                  </a:cubicBezTo>
                  <a:cubicBezTo>
                    <a:pt x="8359" y="36201"/>
                    <a:pt x="8238" y="36475"/>
                    <a:pt x="8268" y="36779"/>
                  </a:cubicBezTo>
                  <a:cubicBezTo>
                    <a:pt x="8268" y="36840"/>
                    <a:pt x="8268" y="36870"/>
                    <a:pt x="8268" y="36931"/>
                  </a:cubicBezTo>
                  <a:cubicBezTo>
                    <a:pt x="8238" y="36840"/>
                    <a:pt x="8147" y="36748"/>
                    <a:pt x="8086" y="36688"/>
                  </a:cubicBezTo>
                  <a:cubicBezTo>
                    <a:pt x="7873" y="36475"/>
                    <a:pt x="7569" y="36384"/>
                    <a:pt x="7265" y="36384"/>
                  </a:cubicBezTo>
                  <a:cubicBezTo>
                    <a:pt x="7143" y="36384"/>
                    <a:pt x="7052" y="36414"/>
                    <a:pt x="6931" y="36444"/>
                  </a:cubicBezTo>
                  <a:cubicBezTo>
                    <a:pt x="6931" y="36444"/>
                    <a:pt x="6900" y="36414"/>
                    <a:pt x="6870" y="36384"/>
                  </a:cubicBezTo>
                  <a:lnTo>
                    <a:pt x="13952" y="29301"/>
                  </a:lnTo>
                  <a:lnTo>
                    <a:pt x="22037" y="29301"/>
                  </a:lnTo>
                  <a:lnTo>
                    <a:pt x="33952" y="17386"/>
                  </a:lnTo>
                  <a:lnTo>
                    <a:pt x="33952" y="9271"/>
                  </a:lnTo>
                  <a:lnTo>
                    <a:pt x="41795" y="1429"/>
                  </a:lnTo>
                  <a:lnTo>
                    <a:pt x="48421" y="1429"/>
                  </a:lnTo>
                  <a:cubicBezTo>
                    <a:pt x="48482" y="1672"/>
                    <a:pt x="48573" y="1885"/>
                    <a:pt x="48755" y="2067"/>
                  </a:cubicBezTo>
                  <a:cubicBezTo>
                    <a:pt x="49181" y="2523"/>
                    <a:pt x="49910" y="2523"/>
                    <a:pt x="50366" y="2067"/>
                  </a:cubicBezTo>
                  <a:cubicBezTo>
                    <a:pt x="50792" y="1611"/>
                    <a:pt x="50792" y="912"/>
                    <a:pt x="50366" y="456"/>
                  </a:cubicBezTo>
                  <a:cubicBezTo>
                    <a:pt x="49910" y="0"/>
                    <a:pt x="49181" y="0"/>
                    <a:pt x="48755" y="456"/>
                  </a:cubicBezTo>
                  <a:cubicBezTo>
                    <a:pt x="48573" y="638"/>
                    <a:pt x="48482" y="851"/>
                    <a:pt x="48421" y="1094"/>
                  </a:cubicBezTo>
                  <a:lnTo>
                    <a:pt x="41643" y="1094"/>
                  </a:lnTo>
                  <a:lnTo>
                    <a:pt x="33618" y="9119"/>
                  </a:lnTo>
                  <a:lnTo>
                    <a:pt x="33618" y="17265"/>
                  </a:lnTo>
                  <a:lnTo>
                    <a:pt x="21885" y="28967"/>
                  </a:lnTo>
                  <a:lnTo>
                    <a:pt x="13831" y="28967"/>
                  </a:lnTo>
                  <a:lnTo>
                    <a:pt x="6627" y="36140"/>
                  </a:lnTo>
                  <a:cubicBezTo>
                    <a:pt x="6444" y="35988"/>
                    <a:pt x="6201" y="35897"/>
                    <a:pt x="5928" y="35928"/>
                  </a:cubicBezTo>
                  <a:cubicBezTo>
                    <a:pt x="5624" y="35928"/>
                    <a:pt x="5350" y="36049"/>
                    <a:pt x="5137" y="36292"/>
                  </a:cubicBezTo>
                  <a:cubicBezTo>
                    <a:pt x="4925" y="36505"/>
                    <a:pt x="4833" y="36809"/>
                    <a:pt x="4833" y="37113"/>
                  </a:cubicBezTo>
                  <a:cubicBezTo>
                    <a:pt x="4833" y="37387"/>
                    <a:pt x="4955" y="37660"/>
                    <a:pt x="5168" y="37873"/>
                  </a:cubicBezTo>
                  <a:cubicBezTo>
                    <a:pt x="5168" y="37873"/>
                    <a:pt x="5198" y="37873"/>
                    <a:pt x="5198" y="37903"/>
                  </a:cubicBezTo>
                  <a:cubicBezTo>
                    <a:pt x="5411" y="38086"/>
                    <a:pt x="5715" y="38207"/>
                    <a:pt x="6019" y="38207"/>
                  </a:cubicBezTo>
                  <a:cubicBezTo>
                    <a:pt x="6140" y="38177"/>
                    <a:pt x="6232" y="38177"/>
                    <a:pt x="6353" y="38116"/>
                  </a:cubicBezTo>
                  <a:lnTo>
                    <a:pt x="1763" y="42706"/>
                  </a:lnTo>
                  <a:cubicBezTo>
                    <a:pt x="1551" y="42615"/>
                    <a:pt x="1338" y="42554"/>
                    <a:pt x="1095" y="42554"/>
                  </a:cubicBezTo>
                  <a:cubicBezTo>
                    <a:pt x="791" y="42554"/>
                    <a:pt x="517" y="42706"/>
                    <a:pt x="304" y="42919"/>
                  </a:cubicBezTo>
                  <a:cubicBezTo>
                    <a:pt x="122" y="43131"/>
                    <a:pt x="0" y="43435"/>
                    <a:pt x="0" y="43739"/>
                  </a:cubicBezTo>
                  <a:cubicBezTo>
                    <a:pt x="31" y="44013"/>
                    <a:pt x="152" y="44286"/>
                    <a:pt x="335" y="44499"/>
                  </a:cubicBezTo>
                  <a:cubicBezTo>
                    <a:pt x="365" y="44499"/>
                    <a:pt x="365" y="44499"/>
                    <a:pt x="365" y="44530"/>
                  </a:cubicBezTo>
                  <a:cubicBezTo>
                    <a:pt x="608" y="44742"/>
                    <a:pt x="882" y="44834"/>
                    <a:pt x="1186" y="44834"/>
                  </a:cubicBezTo>
                  <a:lnTo>
                    <a:pt x="1186" y="44834"/>
                  </a:lnTo>
                  <a:lnTo>
                    <a:pt x="1186" y="44834"/>
                  </a:lnTo>
                  <a:cubicBezTo>
                    <a:pt x="1490" y="44803"/>
                    <a:pt x="1794" y="44682"/>
                    <a:pt x="1976" y="44469"/>
                  </a:cubicBezTo>
                  <a:cubicBezTo>
                    <a:pt x="2189" y="44226"/>
                    <a:pt x="2311" y="43952"/>
                    <a:pt x="2280" y="43648"/>
                  </a:cubicBezTo>
                  <a:cubicBezTo>
                    <a:pt x="2280" y="43375"/>
                    <a:pt x="2159" y="43131"/>
                    <a:pt x="2007" y="42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4"/>
            <p:cNvSpPr/>
            <p:nvPr/>
          </p:nvSpPr>
          <p:spPr>
            <a:xfrm>
              <a:off x="3745775" y="2725250"/>
              <a:ext cx="209750" cy="209750"/>
            </a:xfrm>
            <a:custGeom>
              <a:rect b="b" l="l" r="r" t="t"/>
              <a:pathLst>
                <a:path extrusionOk="0" h="8390" w="8390">
                  <a:moveTo>
                    <a:pt x="1946" y="6232"/>
                  </a:moveTo>
                  <a:cubicBezTo>
                    <a:pt x="1490" y="5897"/>
                    <a:pt x="852" y="5928"/>
                    <a:pt x="457" y="6353"/>
                  </a:cubicBezTo>
                  <a:cubicBezTo>
                    <a:pt x="1" y="6779"/>
                    <a:pt x="1" y="7508"/>
                    <a:pt x="457" y="7964"/>
                  </a:cubicBezTo>
                  <a:cubicBezTo>
                    <a:pt x="912" y="8390"/>
                    <a:pt x="1612" y="8390"/>
                    <a:pt x="2067" y="7964"/>
                  </a:cubicBezTo>
                  <a:cubicBezTo>
                    <a:pt x="2463" y="7539"/>
                    <a:pt x="2493" y="6931"/>
                    <a:pt x="2189" y="6475"/>
                  </a:cubicBezTo>
                  <a:lnTo>
                    <a:pt x="6475" y="2189"/>
                  </a:lnTo>
                  <a:cubicBezTo>
                    <a:pt x="6931" y="2493"/>
                    <a:pt x="7539" y="2463"/>
                    <a:pt x="7934" y="2068"/>
                  </a:cubicBezTo>
                  <a:cubicBezTo>
                    <a:pt x="8390" y="1612"/>
                    <a:pt x="8390" y="882"/>
                    <a:pt x="7934" y="457"/>
                  </a:cubicBezTo>
                  <a:cubicBezTo>
                    <a:pt x="7508" y="1"/>
                    <a:pt x="6779" y="1"/>
                    <a:pt x="6323" y="457"/>
                  </a:cubicBezTo>
                  <a:cubicBezTo>
                    <a:pt x="5928" y="852"/>
                    <a:pt x="5897" y="1490"/>
                    <a:pt x="6232" y="19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4"/>
            <p:cNvSpPr/>
            <p:nvPr/>
          </p:nvSpPr>
          <p:spPr>
            <a:xfrm>
              <a:off x="2943325" y="2988925"/>
              <a:ext cx="425575" cy="425575"/>
            </a:xfrm>
            <a:custGeom>
              <a:rect b="b" l="l" r="r" t="t"/>
              <a:pathLst>
                <a:path extrusionOk="0" h="17023" w="17023">
                  <a:moveTo>
                    <a:pt x="16110" y="7114"/>
                  </a:moveTo>
                  <a:lnTo>
                    <a:pt x="16110" y="2341"/>
                  </a:lnTo>
                  <a:cubicBezTo>
                    <a:pt x="16293" y="2311"/>
                    <a:pt x="16445" y="2220"/>
                    <a:pt x="16597" y="2068"/>
                  </a:cubicBezTo>
                  <a:cubicBezTo>
                    <a:pt x="17022" y="1612"/>
                    <a:pt x="17022" y="913"/>
                    <a:pt x="16597" y="457"/>
                  </a:cubicBezTo>
                  <a:cubicBezTo>
                    <a:pt x="16141" y="1"/>
                    <a:pt x="15411" y="1"/>
                    <a:pt x="14986" y="457"/>
                  </a:cubicBezTo>
                  <a:cubicBezTo>
                    <a:pt x="14530" y="913"/>
                    <a:pt x="14530" y="1612"/>
                    <a:pt x="14986" y="2068"/>
                  </a:cubicBezTo>
                  <a:cubicBezTo>
                    <a:pt x="15199" y="2281"/>
                    <a:pt x="15472" y="2402"/>
                    <a:pt x="15746" y="2402"/>
                  </a:cubicBezTo>
                  <a:lnTo>
                    <a:pt x="15746" y="6962"/>
                  </a:lnTo>
                  <a:lnTo>
                    <a:pt x="6049" y="16688"/>
                  </a:lnTo>
                  <a:lnTo>
                    <a:pt x="335" y="16688"/>
                  </a:lnTo>
                  <a:lnTo>
                    <a:pt x="335" y="11916"/>
                  </a:lnTo>
                  <a:lnTo>
                    <a:pt x="9910" y="2341"/>
                  </a:lnTo>
                  <a:cubicBezTo>
                    <a:pt x="10366" y="2676"/>
                    <a:pt x="10974" y="2615"/>
                    <a:pt x="11369" y="2220"/>
                  </a:cubicBezTo>
                  <a:cubicBezTo>
                    <a:pt x="11825" y="1794"/>
                    <a:pt x="11825" y="1065"/>
                    <a:pt x="11369" y="609"/>
                  </a:cubicBezTo>
                  <a:cubicBezTo>
                    <a:pt x="10943" y="183"/>
                    <a:pt x="10214" y="183"/>
                    <a:pt x="9758" y="609"/>
                  </a:cubicBezTo>
                  <a:cubicBezTo>
                    <a:pt x="9363" y="1034"/>
                    <a:pt x="9332" y="1673"/>
                    <a:pt x="9667" y="2129"/>
                  </a:cubicBezTo>
                  <a:lnTo>
                    <a:pt x="1" y="11794"/>
                  </a:lnTo>
                  <a:lnTo>
                    <a:pt x="1" y="17022"/>
                  </a:lnTo>
                  <a:lnTo>
                    <a:pt x="6171" y="170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4"/>
            <p:cNvSpPr/>
            <p:nvPr/>
          </p:nvSpPr>
          <p:spPr>
            <a:xfrm>
              <a:off x="3564150" y="2732850"/>
              <a:ext cx="486375" cy="407325"/>
            </a:xfrm>
            <a:custGeom>
              <a:rect b="b" l="l" r="r" t="t"/>
              <a:pathLst>
                <a:path extrusionOk="0" h="16293" w="19455">
                  <a:moveTo>
                    <a:pt x="18056" y="2371"/>
                  </a:moveTo>
                  <a:lnTo>
                    <a:pt x="18056" y="5472"/>
                  </a:lnTo>
                  <a:lnTo>
                    <a:pt x="10609" y="12919"/>
                  </a:lnTo>
                  <a:lnTo>
                    <a:pt x="3162" y="12919"/>
                  </a:lnTo>
                  <a:lnTo>
                    <a:pt x="1946" y="14135"/>
                  </a:lnTo>
                  <a:cubicBezTo>
                    <a:pt x="1490" y="13800"/>
                    <a:pt x="852" y="13831"/>
                    <a:pt x="427" y="14226"/>
                  </a:cubicBezTo>
                  <a:cubicBezTo>
                    <a:pt x="1" y="14682"/>
                    <a:pt x="1" y="15411"/>
                    <a:pt x="427" y="15837"/>
                  </a:cubicBezTo>
                  <a:cubicBezTo>
                    <a:pt x="882" y="16293"/>
                    <a:pt x="1582" y="16293"/>
                    <a:pt x="2038" y="15837"/>
                  </a:cubicBezTo>
                  <a:cubicBezTo>
                    <a:pt x="2433" y="15442"/>
                    <a:pt x="2463" y="14834"/>
                    <a:pt x="2159" y="14408"/>
                  </a:cubicBezTo>
                  <a:lnTo>
                    <a:pt x="3284" y="13283"/>
                  </a:lnTo>
                  <a:lnTo>
                    <a:pt x="10761" y="13283"/>
                  </a:lnTo>
                  <a:lnTo>
                    <a:pt x="18390" y="5624"/>
                  </a:lnTo>
                  <a:lnTo>
                    <a:pt x="18390" y="2371"/>
                  </a:lnTo>
                  <a:cubicBezTo>
                    <a:pt x="18603" y="2311"/>
                    <a:pt x="18816" y="2220"/>
                    <a:pt x="18998" y="2068"/>
                  </a:cubicBezTo>
                  <a:cubicBezTo>
                    <a:pt x="19454" y="1612"/>
                    <a:pt x="19454" y="882"/>
                    <a:pt x="18998" y="457"/>
                  </a:cubicBezTo>
                  <a:cubicBezTo>
                    <a:pt x="18542" y="1"/>
                    <a:pt x="17843" y="1"/>
                    <a:pt x="17387" y="457"/>
                  </a:cubicBezTo>
                  <a:cubicBezTo>
                    <a:pt x="16931" y="882"/>
                    <a:pt x="16931" y="1612"/>
                    <a:pt x="17387" y="2068"/>
                  </a:cubicBezTo>
                  <a:cubicBezTo>
                    <a:pt x="17570" y="2250"/>
                    <a:pt x="17813" y="2341"/>
                    <a:pt x="18056" y="2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4"/>
            <p:cNvSpPr/>
            <p:nvPr/>
          </p:nvSpPr>
          <p:spPr>
            <a:xfrm>
              <a:off x="3482850" y="3042125"/>
              <a:ext cx="774350" cy="673300"/>
            </a:xfrm>
            <a:custGeom>
              <a:rect b="b" l="l" r="r" t="t"/>
              <a:pathLst>
                <a:path extrusionOk="0" h="26932" w="30974">
                  <a:moveTo>
                    <a:pt x="30548" y="457"/>
                  </a:moveTo>
                  <a:cubicBezTo>
                    <a:pt x="30092" y="1"/>
                    <a:pt x="29363" y="1"/>
                    <a:pt x="28937" y="457"/>
                  </a:cubicBezTo>
                  <a:cubicBezTo>
                    <a:pt x="28512" y="882"/>
                    <a:pt x="28481" y="1581"/>
                    <a:pt x="28907" y="2007"/>
                  </a:cubicBezTo>
                  <a:lnTo>
                    <a:pt x="21095" y="9849"/>
                  </a:lnTo>
                  <a:lnTo>
                    <a:pt x="21095" y="13952"/>
                  </a:lnTo>
                  <a:lnTo>
                    <a:pt x="13588" y="21460"/>
                  </a:lnTo>
                  <a:lnTo>
                    <a:pt x="4894" y="21825"/>
                  </a:lnTo>
                  <a:lnTo>
                    <a:pt x="4834" y="21825"/>
                  </a:lnTo>
                  <a:lnTo>
                    <a:pt x="1916" y="24743"/>
                  </a:lnTo>
                  <a:cubicBezTo>
                    <a:pt x="1460" y="24439"/>
                    <a:pt x="852" y="24469"/>
                    <a:pt x="457" y="24864"/>
                  </a:cubicBezTo>
                  <a:cubicBezTo>
                    <a:pt x="1" y="25320"/>
                    <a:pt x="1" y="26050"/>
                    <a:pt x="457" y="26475"/>
                  </a:cubicBezTo>
                  <a:cubicBezTo>
                    <a:pt x="913" y="26931"/>
                    <a:pt x="1612" y="26931"/>
                    <a:pt x="2068" y="26475"/>
                  </a:cubicBezTo>
                  <a:cubicBezTo>
                    <a:pt x="2493" y="26080"/>
                    <a:pt x="2493" y="25442"/>
                    <a:pt x="2159" y="24986"/>
                  </a:cubicBezTo>
                  <a:lnTo>
                    <a:pt x="4986" y="22159"/>
                  </a:lnTo>
                  <a:lnTo>
                    <a:pt x="13648" y="21794"/>
                  </a:lnTo>
                  <a:lnTo>
                    <a:pt x="13709" y="21794"/>
                  </a:lnTo>
                  <a:lnTo>
                    <a:pt x="21430" y="14104"/>
                  </a:lnTo>
                  <a:lnTo>
                    <a:pt x="21430" y="9970"/>
                  </a:lnTo>
                  <a:lnTo>
                    <a:pt x="29181" y="2220"/>
                  </a:lnTo>
                  <a:cubicBezTo>
                    <a:pt x="29606" y="2493"/>
                    <a:pt x="30184" y="2432"/>
                    <a:pt x="30548" y="2068"/>
                  </a:cubicBezTo>
                  <a:cubicBezTo>
                    <a:pt x="30974" y="1612"/>
                    <a:pt x="30974" y="882"/>
                    <a:pt x="30548" y="4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4"/>
            <p:cNvSpPr/>
            <p:nvPr/>
          </p:nvSpPr>
          <p:spPr>
            <a:xfrm>
              <a:off x="3188025" y="3966925"/>
              <a:ext cx="248500" cy="251525"/>
            </a:xfrm>
            <a:custGeom>
              <a:rect b="b" l="l" r="r" t="t"/>
              <a:pathLst>
                <a:path extrusionOk="0" h="10061" w="9940">
                  <a:moveTo>
                    <a:pt x="9514" y="2067"/>
                  </a:moveTo>
                  <a:cubicBezTo>
                    <a:pt x="9940" y="1611"/>
                    <a:pt x="9940" y="912"/>
                    <a:pt x="9514" y="456"/>
                  </a:cubicBezTo>
                  <a:cubicBezTo>
                    <a:pt x="9058" y="0"/>
                    <a:pt x="8329" y="0"/>
                    <a:pt x="7903" y="456"/>
                  </a:cubicBezTo>
                  <a:cubicBezTo>
                    <a:pt x="7477" y="851"/>
                    <a:pt x="7447" y="1489"/>
                    <a:pt x="7781" y="1945"/>
                  </a:cubicBezTo>
                  <a:lnTo>
                    <a:pt x="1763" y="7964"/>
                  </a:lnTo>
                  <a:cubicBezTo>
                    <a:pt x="1581" y="7842"/>
                    <a:pt x="1368" y="7781"/>
                    <a:pt x="1125" y="7781"/>
                  </a:cubicBezTo>
                  <a:cubicBezTo>
                    <a:pt x="821" y="7781"/>
                    <a:pt x="547" y="7933"/>
                    <a:pt x="334" y="8146"/>
                  </a:cubicBezTo>
                  <a:cubicBezTo>
                    <a:pt x="122" y="8359"/>
                    <a:pt x="0" y="8663"/>
                    <a:pt x="31" y="8967"/>
                  </a:cubicBezTo>
                  <a:cubicBezTo>
                    <a:pt x="31" y="9240"/>
                    <a:pt x="152" y="9514"/>
                    <a:pt x="365" y="9727"/>
                  </a:cubicBezTo>
                  <a:cubicBezTo>
                    <a:pt x="365" y="9727"/>
                    <a:pt x="365" y="9757"/>
                    <a:pt x="395" y="9757"/>
                  </a:cubicBezTo>
                  <a:cubicBezTo>
                    <a:pt x="608" y="9970"/>
                    <a:pt x="912" y="10061"/>
                    <a:pt x="1216" y="10061"/>
                  </a:cubicBezTo>
                  <a:cubicBezTo>
                    <a:pt x="1520" y="10061"/>
                    <a:pt x="1793" y="9909"/>
                    <a:pt x="2006" y="9696"/>
                  </a:cubicBezTo>
                  <a:cubicBezTo>
                    <a:pt x="2219" y="9483"/>
                    <a:pt x="2310" y="9180"/>
                    <a:pt x="2310" y="8876"/>
                  </a:cubicBezTo>
                  <a:cubicBezTo>
                    <a:pt x="2280" y="8632"/>
                    <a:pt x="2189" y="8389"/>
                    <a:pt x="2037" y="8176"/>
                  </a:cubicBezTo>
                  <a:lnTo>
                    <a:pt x="8025" y="2189"/>
                  </a:lnTo>
                  <a:cubicBezTo>
                    <a:pt x="8481" y="2492"/>
                    <a:pt x="9088" y="2462"/>
                    <a:pt x="9514" y="20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4"/>
            <p:cNvSpPr/>
            <p:nvPr/>
          </p:nvSpPr>
          <p:spPr>
            <a:xfrm>
              <a:off x="2643925" y="3536050"/>
              <a:ext cx="497000" cy="338175"/>
            </a:xfrm>
            <a:custGeom>
              <a:rect b="b" l="l" r="r" t="t"/>
              <a:pathLst>
                <a:path extrusionOk="0" h="13527" w="19880">
                  <a:moveTo>
                    <a:pt x="2280" y="12341"/>
                  </a:moveTo>
                  <a:cubicBezTo>
                    <a:pt x="2280" y="12068"/>
                    <a:pt x="2159" y="11825"/>
                    <a:pt x="2007" y="11642"/>
                  </a:cubicBezTo>
                  <a:lnTo>
                    <a:pt x="5837" y="7782"/>
                  </a:lnTo>
                  <a:lnTo>
                    <a:pt x="16658" y="7782"/>
                  </a:lnTo>
                  <a:lnTo>
                    <a:pt x="16718" y="7782"/>
                  </a:lnTo>
                  <a:lnTo>
                    <a:pt x="18907" y="5594"/>
                  </a:lnTo>
                  <a:lnTo>
                    <a:pt x="18907" y="2280"/>
                  </a:lnTo>
                  <a:cubicBezTo>
                    <a:pt x="19484" y="2159"/>
                    <a:pt x="19880" y="1673"/>
                    <a:pt x="19880" y="1095"/>
                  </a:cubicBezTo>
                  <a:cubicBezTo>
                    <a:pt x="19849" y="487"/>
                    <a:pt x="19302" y="1"/>
                    <a:pt x="18694" y="1"/>
                  </a:cubicBezTo>
                  <a:cubicBezTo>
                    <a:pt x="18056" y="31"/>
                    <a:pt x="17570" y="578"/>
                    <a:pt x="17600" y="1186"/>
                  </a:cubicBezTo>
                  <a:cubicBezTo>
                    <a:pt x="17600" y="1490"/>
                    <a:pt x="17721" y="1764"/>
                    <a:pt x="17934" y="1946"/>
                  </a:cubicBezTo>
                  <a:cubicBezTo>
                    <a:pt x="17934" y="1976"/>
                    <a:pt x="17934" y="1976"/>
                    <a:pt x="17965" y="1976"/>
                  </a:cubicBezTo>
                  <a:cubicBezTo>
                    <a:pt x="18117" y="2159"/>
                    <a:pt x="18360" y="2250"/>
                    <a:pt x="18573" y="2280"/>
                  </a:cubicBezTo>
                  <a:lnTo>
                    <a:pt x="18573" y="5442"/>
                  </a:lnTo>
                  <a:lnTo>
                    <a:pt x="16566" y="7448"/>
                  </a:lnTo>
                  <a:lnTo>
                    <a:pt x="5776" y="7448"/>
                  </a:lnTo>
                  <a:lnTo>
                    <a:pt x="5715" y="7448"/>
                  </a:lnTo>
                  <a:lnTo>
                    <a:pt x="1733" y="11399"/>
                  </a:lnTo>
                  <a:cubicBezTo>
                    <a:pt x="1551" y="11278"/>
                    <a:pt x="1338" y="11217"/>
                    <a:pt x="1095" y="11247"/>
                  </a:cubicBezTo>
                  <a:cubicBezTo>
                    <a:pt x="791" y="11247"/>
                    <a:pt x="518" y="11369"/>
                    <a:pt x="305" y="11612"/>
                  </a:cubicBezTo>
                  <a:cubicBezTo>
                    <a:pt x="92" y="11825"/>
                    <a:pt x="1" y="12129"/>
                    <a:pt x="1" y="12433"/>
                  </a:cubicBezTo>
                  <a:cubicBezTo>
                    <a:pt x="31" y="12706"/>
                    <a:pt x="122" y="12980"/>
                    <a:pt x="335" y="13192"/>
                  </a:cubicBezTo>
                  <a:cubicBezTo>
                    <a:pt x="335" y="13192"/>
                    <a:pt x="366" y="13192"/>
                    <a:pt x="366" y="13223"/>
                  </a:cubicBezTo>
                  <a:cubicBezTo>
                    <a:pt x="578" y="13405"/>
                    <a:pt x="882" y="13527"/>
                    <a:pt x="1186" y="13527"/>
                  </a:cubicBezTo>
                  <a:cubicBezTo>
                    <a:pt x="1490" y="13496"/>
                    <a:pt x="1764" y="13375"/>
                    <a:pt x="1977" y="13162"/>
                  </a:cubicBezTo>
                  <a:cubicBezTo>
                    <a:pt x="2189" y="12919"/>
                    <a:pt x="2280" y="12645"/>
                    <a:pt x="2280" y="12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4"/>
            <p:cNvSpPr/>
            <p:nvPr/>
          </p:nvSpPr>
          <p:spPr>
            <a:xfrm>
              <a:off x="2757925" y="3790625"/>
              <a:ext cx="614775" cy="379975"/>
            </a:xfrm>
            <a:custGeom>
              <a:rect b="b" l="l" r="r" t="t"/>
              <a:pathLst>
                <a:path extrusionOk="0" h="15199" w="24591">
                  <a:moveTo>
                    <a:pt x="1216" y="15198"/>
                  </a:moveTo>
                  <a:cubicBezTo>
                    <a:pt x="1520" y="15198"/>
                    <a:pt x="1794" y="15046"/>
                    <a:pt x="2006" y="14833"/>
                  </a:cubicBezTo>
                  <a:cubicBezTo>
                    <a:pt x="2189" y="14621"/>
                    <a:pt x="2310" y="14317"/>
                    <a:pt x="2310" y="14013"/>
                  </a:cubicBezTo>
                  <a:cubicBezTo>
                    <a:pt x="2280" y="13769"/>
                    <a:pt x="2189" y="13526"/>
                    <a:pt x="2037" y="13344"/>
                  </a:cubicBezTo>
                  <a:lnTo>
                    <a:pt x="5471" y="9879"/>
                  </a:lnTo>
                  <a:lnTo>
                    <a:pt x="14924" y="9879"/>
                  </a:lnTo>
                  <a:lnTo>
                    <a:pt x="22736" y="2037"/>
                  </a:lnTo>
                  <a:cubicBezTo>
                    <a:pt x="22949" y="2219"/>
                    <a:pt x="23222" y="2310"/>
                    <a:pt x="23496" y="2280"/>
                  </a:cubicBezTo>
                  <a:lnTo>
                    <a:pt x="23496" y="2280"/>
                  </a:lnTo>
                  <a:cubicBezTo>
                    <a:pt x="24104" y="2250"/>
                    <a:pt x="24590" y="1733"/>
                    <a:pt x="24590" y="1095"/>
                  </a:cubicBezTo>
                  <a:cubicBezTo>
                    <a:pt x="24560" y="487"/>
                    <a:pt x="24013" y="0"/>
                    <a:pt x="23405" y="0"/>
                  </a:cubicBezTo>
                  <a:cubicBezTo>
                    <a:pt x="22767" y="31"/>
                    <a:pt x="22280" y="578"/>
                    <a:pt x="22311" y="1186"/>
                  </a:cubicBezTo>
                  <a:cubicBezTo>
                    <a:pt x="22311" y="1429"/>
                    <a:pt x="22371" y="1611"/>
                    <a:pt x="22493" y="1794"/>
                  </a:cubicBezTo>
                  <a:lnTo>
                    <a:pt x="14772" y="9544"/>
                  </a:lnTo>
                  <a:lnTo>
                    <a:pt x="5350" y="9544"/>
                  </a:lnTo>
                  <a:lnTo>
                    <a:pt x="1794" y="13101"/>
                  </a:lnTo>
                  <a:cubicBezTo>
                    <a:pt x="1581" y="12979"/>
                    <a:pt x="1368" y="12918"/>
                    <a:pt x="1125" y="12918"/>
                  </a:cubicBezTo>
                  <a:cubicBezTo>
                    <a:pt x="821" y="12918"/>
                    <a:pt x="517" y="13070"/>
                    <a:pt x="335" y="13283"/>
                  </a:cubicBezTo>
                  <a:cubicBezTo>
                    <a:pt x="122" y="13496"/>
                    <a:pt x="0" y="13800"/>
                    <a:pt x="31" y="14104"/>
                  </a:cubicBezTo>
                  <a:cubicBezTo>
                    <a:pt x="31" y="14377"/>
                    <a:pt x="152" y="14651"/>
                    <a:pt x="365" y="14864"/>
                  </a:cubicBezTo>
                  <a:cubicBezTo>
                    <a:pt x="365" y="14864"/>
                    <a:pt x="365" y="14894"/>
                    <a:pt x="395" y="14894"/>
                  </a:cubicBezTo>
                  <a:cubicBezTo>
                    <a:pt x="608" y="15107"/>
                    <a:pt x="912" y="15198"/>
                    <a:pt x="1216" y="151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2683450" y="2771600"/>
              <a:ext cx="1321475" cy="1148975"/>
            </a:xfrm>
            <a:custGeom>
              <a:rect b="b" l="l" r="r" t="t"/>
              <a:pathLst>
                <a:path extrusionOk="0" h="45959" w="52859">
                  <a:moveTo>
                    <a:pt x="1976" y="45594"/>
                  </a:moveTo>
                  <a:cubicBezTo>
                    <a:pt x="2189" y="45351"/>
                    <a:pt x="2280" y="45077"/>
                    <a:pt x="2280" y="44773"/>
                  </a:cubicBezTo>
                  <a:cubicBezTo>
                    <a:pt x="2280" y="44530"/>
                    <a:pt x="2189" y="44318"/>
                    <a:pt x="2037" y="44135"/>
                  </a:cubicBezTo>
                  <a:lnTo>
                    <a:pt x="5198" y="40974"/>
                  </a:lnTo>
                  <a:lnTo>
                    <a:pt x="17083" y="40974"/>
                  </a:lnTo>
                  <a:lnTo>
                    <a:pt x="17144" y="40974"/>
                  </a:lnTo>
                  <a:lnTo>
                    <a:pt x="21095" y="37053"/>
                  </a:lnTo>
                  <a:lnTo>
                    <a:pt x="21095" y="28846"/>
                  </a:lnTo>
                  <a:lnTo>
                    <a:pt x="28390" y="21521"/>
                  </a:lnTo>
                  <a:lnTo>
                    <a:pt x="32889" y="16931"/>
                  </a:lnTo>
                  <a:lnTo>
                    <a:pt x="32949" y="16870"/>
                  </a:lnTo>
                  <a:lnTo>
                    <a:pt x="32949" y="12585"/>
                  </a:lnTo>
                  <a:lnTo>
                    <a:pt x="37235" y="8268"/>
                  </a:lnTo>
                  <a:lnTo>
                    <a:pt x="44712" y="8268"/>
                  </a:lnTo>
                  <a:lnTo>
                    <a:pt x="50883" y="2098"/>
                  </a:lnTo>
                  <a:cubicBezTo>
                    <a:pt x="51308" y="2493"/>
                    <a:pt x="51977" y="2463"/>
                    <a:pt x="52403" y="2037"/>
                  </a:cubicBezTo>
                  <a:cubicBezTo>
                    <a:pt x="52859" y="1612"/>
                    <a:pt x="52859" y="882"/>
                    <a:pt x="52403" y="426"/>
                  </a:cubicBezTo>
                  <a:cubicBezTo>
                    <a:pt x="51947" y="1"/>
                    <a:pt x="51248" y="1"/>
                    <a:pt x="50792" y="426"/>
                  </a:cubicBezTo>
                  <a:cubicBezTo>
                    <a:pt x="50396" y="821"/>
                    <a:pt x="50366" y="1429"/>
                    <a:pt x="50640" y="1855"/>
                  </a:cubicBezTo>
                  <a:lnTo>
                    <a:pt x="44560" y="7934"/>
                  </a:lnTo>
                  <a:lnTo>
                    <a:pt x="37114" y="7934"/>
                  </a:lnTo>
                  <a:lnTo>
                    <a:pt x="32615" y="12433"/>
                  </a:lnTo>
                  <a:lnTo>
                    <a:pt x="32615" y="16749"/>
                  </a:lnTo>
                  <a:lnTo>
                    <a:pt x="28147" y="21278"/>
                  </a:lnTo>
                  <a:lnTo>
                    <a:pt x="20730" y="28694"/>
                  </a:lnTo>
                  <a:lnTo>
                    <a:pt x="20730" y="36901"/>
                  </a:lnTo>
                  <a:lnTo>
                    <a:pt x="17022" y="40640"/>
                  </a:lnTo>
                  <a:lnTo>
                    <a:pt x="5137" y="40640"/>
                  </a:lnTo>
                  <a:lnTo>
                    <a:pt x="5076" y="40640"/>
                  </a:lnTo>
                  <a:lnTo>
                    <a:pt x="1794" y="43892"/>
                  </a:lnTo>
                  <a:cubicBezTo>
                    <a:pt x="1611" y="43740"/>
                    <a:pt x="1368" y="43679"/>
                    <a:pt x="1095" y="43679"/>
                  </a:cubicBezTo>
                  <a:cubicBezTo>
                    <a:pt x="791" y="43679"/>
                    <a:pt x="517" y="43801"/>
                    <a:pt x="304" y="44044"/>
                  </a:cubicBezTo>
                  <a:cubicBezTo>
                    <a:pt x="92" y="44257"/>
                    <a:pt x="0" y="44561"/>
                    <a:pt x="0" y="44865"/>
                  </a:cubicBezTo>
                  <a:cubicBezTo>
                    <a:pt x="0" y="45138"/>
                    <a:pt x="122" y="45412"/>
                    <a:pt x="335" y="45625"/>
                  </a:cubicBezTo>
                  <a:cubicBezTo>
                    <a:pt x="335" y="45625"/>
                    <a:pt x="365" y="45625"/>
                    <a:pt x="365" y="45655"/>
                  </a:cubicBezTo>
                  <a:cubicBezTo>
                    <a:pt x="578" y="45868"/>
                    <a:pt x="882" y="45959"/>
                    <a:pt x="1186" y="45959"/>
                  </a:cubicBezTo>
                  <a:cubicBezTo>
                    <a:pt x="1490" y="45929"/>
                    <a:pt x="1763" y="45807"/>
                    <a:pt x="1976" y="45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4"/>
            <p:cNvSpPr/>
            <p:nvPr/>
          </p:nvSpPr>
          <p:spPr>
            <a:xfrm>
              <a:off x="2825550" y="3575575"/>
              <a:ext cx="168725" cy="57775"/>
            </a:xfrm>
            <a:custGeom>
              <a:rect b="b" l="l" r="r" t="t"/>
              <a:pathLst>
                <a:path extrusionOk="0" h="2311" w="6749">
                  <a:moveTo>
                    <a:pt x="4469" y="1064"/>
                  </a:moveTo>
                  <a:lnTo>
                    <a:pt x="2280" y="1064"/>
                  </a:lnTo>
                  <a:cubicBezTo>
                    <a:pt x="2250" y="791"/>
                    <a:pt x="2128" y="517"/>
                    <a:pt x="1915" y="335"/>
                  </a:cubicBezTo>
                  <a:cubicBezTo>
                    <a:pt x="1703" y="122"/>
                    <a:pt x="1429" y="31"/>
                    <a:pt x="1125" y="31"/>
                  </a:cubicBezTo>
                  <a:cubicBezTo>
                    <a:pt x="487" y="61"/>
                    <a:pt x="0" y="578"/>
                    <a:pt x="31" y="1216"/>
                  </a:cubicBezTo>
                  <a:cubicBezTo>
                    <a:pt x="31" y="1490"/>
                    <a:pt x="152" y="1763"/>
                    <a:pt x="365" y="1976"/>
                  </a:cubicBezTo>
                  <a:cubicBezTo>
                    <a:pt x="365" y="1976"/>
                    <a:pt x="365" y="2006"/>
                    <a:pt x="396" y="2006"/>
                  </a:cubicBezTo>
                  <a:cubicBezTo>
                    <a:pt x="608" y="2219"/>
                    <a:pt x="882" y="2310"/>
                    <a:pt x="1186" y="2310"/>
                  </a:cubicBezTo>
                  <a:lnTo>
                    <a:pt x="1186" y="2310"/>
                  </a:lnTo>
                  <a:cubicBezTo>
                    <a:pt x="1733" y="2280"/>
                    <a:pt x="2158" y="1915"/>
                    <a:pt x="2280" y="1399"/>
                  </a:cubicBezTo>
                  <a:lnTo>
                    <a:pt x="4499" y="1399"/>
                  </a:lnTo>
                  <a:cubicBezTo>
                    <a:pt x="4529" y="1611"/>
                    <a:pt x="4651" y="1824"/>
                    <a:pt x="4803" y="1976"/>
                  </a:cubicBezTo>
                  <a:cubicBezTo>
                    <a:pt x="5016" y="2189"/>
                    <a:pt x="5320" y="2310"/>
                    <a:pt x="5654" y="2310"/>
                  </a:cubicBezTo>
                  <a:lnTo>
                    <a:pt x="5654" y="2310"/>
                  </a:lnTo>
                  <a:cubicBezTo>
                    <a:pt x="6262" y="2280"/>
                    <a:pt x="6748" y="1763"/>
                    <a:pt x="6748" y="1125"/>
                  </a:cubicBezTo>
                  <a:cubicBezTo>
                    <a:pt x="6718" y="487"/>
                    <a:pt x="6171" y="0"/>
                    <a:pt x="5563" y="31"/>
                  </a:cubicBezTo>
                  <a:cubicBezTo>
                    <a:pt x="4985" y="61"/>
                    <a:pt x="4529" y="517"/>
                    <a:pt x="4469" y="1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4"/>
            <p:cNvSpPr/>
            <p:nvPr/>
          </p:nvSpPr>
          <p:spPr>
            <a:xfrm>
              <a:off x="3482100" y="3336200"/>
              <a:ext cx="471150" cy="179375"/>
            </a:xfrm>
            <a:custGeom>
              <a:rect b="b" l="l" r="r" t="t"/>
              <a:pathLst>
                <a:path extrusionOk="0" h="7175" w="18846">
                  <a:moveTo>
                    <a:pt x="17751" y="2280"/>
                  </a:moveTo>
                  <a:cubicBezTo>
                    <a:pt x="18055" y="2250"/>
                    <a:pt x="18329" y="2128"/>
                    <a:pt x="18542" y="1916"/>
                  </a:cubicBezTo>
                  <a:cubicBezTo>
                    <a:pt x="18754" y="1703"/>
                    <a:pt x="18846" y="1399"/>
                    <a:pt x="18846" y="1095"/>
                  </a:cubicBezTo>
                  <a:cubicBezTo>
                    <a:pt x="18846" y="791"/>
                    <a:pt x="18694" y="517"/>
                    <a:pt x="18481" y="305"/>
                  </a:cubicBezTo>
                  <a:cubicBezTo>
                    <a:pt x="18268" y="92"/>
                    <a:pt x="17964" y="1"/>
                    <a:pt x="17660" y="1"/>
                  </a:cubicBezTo>
                  <a:cubicBezTo>
                    <a:pt x="17356" y="1"/>
                    <a:pt x="17083" y="153"/>
                    <a:pt x="16870" y="365"/>
                  </a:cubicBezTo>
                  <a:cubicBezTo>
                    <a:pt x="16657" y="578"/>
                    <a:pt x="16566" y="882"/>
                    <a:pt x="16566" y="1186"/>
                  </a:cubicBezTo>
                  <a:cubicBezTo>
                    <a:pt x="16566" y="1399"/>
                    <a:pt x="16657" y="1642"/>
                    <a:pt x="16809" y="1824"/>
                  </a:cubicBezTo>
                  <a:lnTo>
                    <a:pt x="13526" y="5077"/>
                  </a:lnTo>
                  <a:cubicBezTo>
                    <a:pt x="13344" y="4925"/>
                    <a:pt x="13070" y="4834"/>
                    <a:pt x="12827" y="4834"/>
                  </a:cubicBezTo>
                  <a:cubicBezTo>
                    <a:pt x="12523" y="4864"/>
                    <a:pt x="12250" y="4986"/>
                    <a:pt x="12037" y="5198"/>
                  </a:cubicBezTo>
                  <a:cubicBezTo>
                    <a:pt x="11885" y="5381"/>
                    <a:pt x="11763" y="5594"/>
                    <a:pt x="11733" y="5806"/>
                  </a:cubicBezTo>
                  <a:lnTo>
                    <a:pt x="2280" y="5806"/>
                  </a:lnTo>
                  <a:cubicBezTo>
                    <a:pt x="2189" y="5259"/>
                    <a:pt x="1702" y="4864"/>
                    <a:pt x="1125" y="4894"/>
                  </a:cubicBezTo>
                  <a:cubicBezTo>
                    <a:pt x="487" y="4894"/>
                    <a:pt x="0" y="5442"/>
                    <a:pt x="31" y="6049"/>
                  </a:cubicBezTo>
                  <a:cubicBezTo>
                    <a:pt x="31" y="6353"/>
                    <a:pt x="152" y="6627"/>
                    <a:pt x="365" y="6809"/>
                  </a:cubicBezTo>
                  <a:cubicBezTo>
                    <a:pt x="578" y="7052"/>
                    <a:pt x="882" y="7174"/>
                    <a:pt x="1216" y="7144"/>
                  </a:cubicBezTo>
                  <a:lnTo>
                    <a:pt x="1216" y="7144"/>
                  </a:lnTo>
                  <a:cubicBezTo>
                    <a:pt x="1763" y="7144"/>
                    <a:pt x="2219" y="6688"/>
                    <a:pt x="2280" y="6171"/>
                  </a:cubicBezTo>
                  <a:lnTo>
                    <a:pt x="11733" y="6171"/>
                  </a:lnTo>
                  <a:cubicBezTo>
                    <a:pt x="11794" y="6384"/>
                    <a:pt x="11885" y="6627"/>
                    <a:pt x="12067" y="6779"/>
                  </a:cubicBezTo>
                  <a:cubicBezTo>
                    <a:pt x="12067" y="6809"/>
                    <a:pt x="12098" y="6809"/>
                    <a:pt x="12098" y="6809"/>
                  </a:cubicBezTo>
                  <a:cubicBezTo>
                    <a:pt x="12311" y="7022"/>
                    <a:pt x="12614" y="7144"/>
                    <a:pt x="12918" y="7113"/>
                  </a:cubicBezTo>
                  <a:cubicBezTo>
                    <a:pt x="13222" y="7113"/>
                    <a:pt x="13496" y="6992"/>
                    <a:pt x="13709" y="6749"/>
                  </a:cubicBezTo>
                  <a:cubicBezTo>
                    <a:pt x="13921" y="6536"/>
                    <a:pt x="14013" y="6232"/>
                    <a:pt x="14013" y="5928"/>
                  </a:cubicBezTo>
                  <a:cubicBezTo>
                    <a:pt x="13982" y="5715"/>
                    <a:pt x="13921" y="5502"/>
                    <a:pt x="13770" y="5320"/>
                  </a:cubicBezTo>
                  <a:lnTo>
                    <a:pt x="17052" y="2037"/>
                  </a:lnTo>
                  <a:cubicBezTo>
                    <a:pt x="17235" y="2189"/>
                    <a:pt x="17478" y="2280"/>
                    <a:pt x="17751" y="2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3468425" y="3271625"/>
              <a:ext cx="671750" cy="561575"/>
            </a:xfrm>
            <a:custGeom>
              <a:rect b="b" l="l" r="r" t="t"/>
              <a:pathLst>
                <a:path extrusionOk="0" h="22463" w="26870">
                  <a:moveTo>
                    <a:pt x="395" y="22128"/>
                  </a:moveTo>
                  <a:cubicBezTo>
                    <a:pt x="608" y="22341"/>
                    <a:pt x="912" y="22462"/>
                    <a:pt x="1216" y="22432"/>
                  </a:cubicBezTo>
                  <a:lnTo>
                    <a:pt x="1216" y="22432"/>
                  </a:lnTo>
                  <a:cubicBezTo>
                    <a:pt x="1824" y="22402"/>
                    <a:pt x="2341" y="21885"/>
                    <a:pt x="2310" y="21247"/>
                  </a:cubicBezTo>
                  <a:cubicBezTo>
                    <a:pt x="2280" y="21034"/>
                    <a:pt x="2219" y="20821"/>
                    <a:pt x="2097" y="20639"/>
                  </a:cubicBezTo>
                  <a:lnTo>
                    <a:pt x="7964" y="14742"/>
                  </a:lnTo>
                  <a:lnTo>
                    <a:pt x="15532" y="14620"/>
                  </a:lnTo>
                  <a:cubicBezTo>
                    <a:pt x="15593" y="14833"/>
                    <a:pt x="15684" y="14985"/>
                    <a:pt x="15836" y="15137"/>
                  </a:cubicBezTo>
                  <a:cubicBezTo>
                    <a:pt x="16262" y="15593"/>
                    <a:pt x="16991" y="15593"/>
                    <a:pt x="17447" y="15137"/>
                  </a:cubicBezTo>
                  <a:cubicBezTo>
                    <a:pt x="17842" y="14712"/>
                    <a:pt x="17873" y="14073"/>
                    <a:pt x="17508" y="13617"/>
                  </a:cubicBezTo>
                  <a:lnTo>
                    <a:pt x="25776" y="5350"/>
                  </a:lnTo>
                  <a:lnTo>
                    <a:pt x="25776" y="2371"/>
                  </a:lnTo>
                  <a:cubicBezTo>
                    <a:pt x="26019" y="2310"/>
                    <a:pt x="26232" y="2219"/>
                    <a:pt x="26414" y="2037"/>
                  </a:cubicBezTo>
                  <a:cubicBezTo>
                    <a:pt x="26870" y="1611"/>
                    <a:pt x="26870" y="882"/>
                    <a:pt x="26414" y="426"/>
                  </a:cubicBezTo>
                  <a:cubicBezTo>
                    <a:pt x="25958" y="0"/>
                    <a:pt x="25259" y="0"/>
                    <a:pt x="24803" y="426"/>
                  </a:cubicBezTo>
                  <a:cubicBezTo>
                    <a:pt x="24347" y="882"/>
                    <a:pt x="24347" y="1611"/>
                    <a:pt x="24803" y="2037"/>
                  </a:cubicBezTo>
                  <a:cubicBezTo>
                    <a:pt x="24985" y="2219"/>
                    <a:pt x="25198" y="2310"/>
                    <a:pt x="25441" y="2371"/>
                  </a:cubicBezTo>
                  <a:lnTo>
                    <a:pt x="25441" y="5198"/>
                  </a:lnTo>
                  <a:lnTo>
                    <a:pt x="17265" y="13374"/>
                  </a:lnTo>
                  <a:cubicBezTo>
                    <a:pt x="16809" y="13101"/>
                    <a:pt x="16231" y="13131"/>
                    <a:pt x="15836" y="13526"/>
                  </a:cubicBezTo>
                  <a:cubicBezTo>
                    <a:pt x="15624" y="13739"/>
                    <a:pt x="15502" y="14012"/>
                    <a:pt x="15502" y="14286"/>
                  </a:cubicBezTo>
                  <a:lnTo>
                    <a:pt x="7842" y="14408"/>
                  </a:lnTo>
                  <a:lnTo>
                    <a:pt x="1854" y="20396"/>
                  </a:lnTo>
                  <a:cubicBezTo>
                    <a:pt x="1642" y="20244"/>
                    <a:pt x="1398" y="20152"/>
                    <a:pt x="1125" y="20152"/>
                  </a:cubicBezTo>
                  <a:cubicBezTo>
                    <a:pt x="821" y="20183"/>
                    <a:pt x="547" y="20304"/>
                    <a:pt x="334" y="20517"/>
                  </a:cubicBezTo>
                  <a:cubicBezTo>
                    <a:pt x="122" y="20760"/>
                    <a:pt x="0" y="21034"/>
                    <a:pt x="31" y="21338"/>
                  </a:cubicBezTo>
                  <a:cubicBezTo>
                    <a:pt x="31" y="21642"/>
                    <a:pt x="152" y="21915"/>
                    <a:pt x="365" y="22098"/>
                  </a:cubicBezTo>
                  <a:cubicBezTo>
                    <a:pt x="365" y="22128"/>
                    <a:pt x="395" y="22128"/>
                    <a:pt x="395" y="22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3688775" y="3166000"/>
              <a:ext cx="348825" cy="252300"/>
            </a:xfrm>
            <a:custGeom>
              <a:rect b="b" l="l" r="r" t="t"/>
              <a:pathLst>
                <a:path extrusionOk="0" h="10092" w="13953">
                  <a:moveTo>
                    <a:pt x="13497" y="2067"/>
                  </a:moveTo>
                  <a:cubicBezTo>
                    <a:pt x="13953" y="1611"/>
                    <a:pt x="13953" y="912"/>
                    <a:pt x="13497" y="456"/>
                  </a:cubicBezTo>
                  <a:cubicBezTo>
                    <a:pt x="13041" y="0"/>
                    <a:pt x="12342" y="0"/>
                    <a:pt x="11886" y="456"/>
                  </a:cubicBezTo>
                  <a:cubicBezTo>
                    <a:pt x="11490" y="851"/>
                    <a:pt x="11460" y="1489"/>
                    <a:pt x="11764" y="1945"/>
                  </a:cubicBezTo>
                  <a:lnTo>
                    <a:pt x="5016" y="8693"/>
                  </a:lnTo>
                  <a:lnTo>
                    <a:pt x="2250" y="8693"/>
                  </a:lnTo>
                  <a:cubicBezTo>
                    <a:pt x="2189" y="8480"/>
                    <a:pt x="2098" y="8268"/>
                    <a:pt x="1916" y="8116"/>
                  </a:cubicBezTo>
                  <a:cubicBezTo>
                    <a:pt x="1673" y="7903"/>
                    <a:pt x="1399" y="7781"/>
                    <a:pt x="1095" y="7812"/>
                  </a:cubicBezTo>
                  <a:cubicBezTo>
                    <a:pt x="791" y="7812"/>
                    <a:pt x="518" y="7933"/>
                    <a:pt x="305" y="8177"/>
                  </a:cubicBezTo>
                  <a:cubicBezTo>
                    <a:pt x="92" y="8389"/>
                    <a:pt x="1" y="8693"/>
                    <a:pt x="1" y="8997"/>
                  </a:cubicBezTo>
                  <a:cubicBezTo>
                    <a:pt x="1" y="9271"/>
                    <a:pt x="122" y="9544"/>
                    <a:pt x="335" y="9757"/>
                  </a:cubicBezTo>
                  <a:cubicBezTo>
                    <a:pt x="548" y="9970"/>
                    <a:pt x="852" y="10091"/>
                    <a:pt x="1186" y="10091"/>
                  </a:cubicBezTo>
                  <a:lnTo>
                    <a:pt x="1186" y="10091"/>
                  </a:lnTo>
                  <a:cubicBezTo>
                    <a:pt x="1764" y="10061"/>
                    <a:pt x="2220" y="9605"/>
                    <a:pt x="2281" y="9058"/>
                  </a:cubicBezTo>
                  <a:lnTo>
                    <a:pt x="5168" y="9058"/>
                  </a:lnTo>
                  <a:lnTo>
                    <a:pt x="12007" y="2189"/>
                  </a:lnTo>
                  <a:cubicBezTo>
                    <a:pt x="12463" y="2493"/>
                    <a:pt x="13101" y="2462"/>
                    <a:pt x="13497" y="20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3738175" y="3907650"/>
              <a:ext cx="63850" cy="368575"/>
            </a:xfrm>
            <a:custGeom>
              <a:rect b="b" l="l" r="r" t="t"/>
              <a:pathLst>
                <a:path extrusionOk="0" h="14743" w="2554">
                  <a:moveTo>
                    <a:pt x="487" y="12675"/>
                  </a:moveTo>
                  <a:cubicBezTo>
                    <a:pt x="61" y="13131"/>
                    <a:pt x="61" y="13830"/>
                    <a:pt x="487" y="14286"/>
                  </a:cubicBezTo>
                  <a:cubicBezTo>
                    <a:pt x="943" y="14742"/>
                    <a:pt x="1672" y="14742"/>
                    <a:pt x="2098" y="14286"/>
                  </a:cubicBezTo>
                  <a:cubicBezTo>
                    <a:pt x="2554" y="13830"/>
                    <a:pt x="2554" y="13131"/>
                    <a:pt x="2098" y="12675"/>
                  </a:cubicBezTo>
                  <a:cubicBezTo>
                    <a:pt x="1916" y="12493"/>
                    <a:pt x="1672" y="12371"/>
                    <a:pt x="1429" y="12341"/>
                  </a:cubicBezTo>
                  <a:lnTo>
                    <a:pt x="1429" y="2371"/>
                  </a:lnTo>
                  <a:cubicBezTo>
                    <a:pt x="1672" y="2310"/>
                    <a:pt x="1885" y="2219"/>
                    <a:pt x="2068" y="2037"/>
                  </a:cubicBezTo>
                  <a:cubicBezTo>
                    <a:pt x="2493" y="1611"/>
                    <a:pt x="2493" y="882"/>
                    <a:pt x="2068" y="426"/>
                  </a:cubicBezTo>
                  <a:cubicBezTo>
                    <a:pt x="1612" y="0"/>
                    <a:pt x="882" y="0"/>
                    <a:pt x="457" y="426"/>
                  </a:cubicBezTo>
                  <a:cubicBezTo>
                    <a:pt x="1" y="882"/>
                    <a:pt x="1" y="1611"/>
                    <a:pt x="457" y="2037"/>
                  </a:cubicBezTo>
                  <a:cubicBezTo>
                    <a:pt x="639" y="2219"/>
                    <a:pt x="852" y="2341"/>
                    <a:pt x="1095" y="2371"/>
                  </a:cubicBezTo>
                  <a:lnTo>
                    <a:pt x="1095" y="12371"/>
                  </a:lnTo>
                  <a:cubicBezTo>
                    <a:pt x="882" y="12402"/>
                    <a:pt x="669" y="12493"/>
                    <a:pt x="487" y="12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6213900" y="2784525"/>
              <a:ext cx="168725" cy="367800"/>
            </a:xfrm>
            <a:custGeom>
              <a:rect b="b" l="l" r="r" t="t"/>
              <a:pathLst>
                <a:path extrusionOk="0" h="14712" w="6749">
                  <a:moveTo>
                    <a:pt x="852" y="13618"/>
                  </a:moveTo>
                  <a:lnTo>
                    <a:pt x="1" y="14469"/>
                  </a:lnTo>
                  <a:cubicBezTo>
                    <a:pt x="92" y="14560"/>
                    <a:pt x="153" y="14621"/>
                    <a:pt x="244" y="14712"/>
                  </a:cubicBezTo>
                  <a:lnTo>
                    <a:pt x="5806" y="9150"/>
                  </a:lnTo>
                  <a:lnTo>
                    <a:pt x="5806" y="2280"/>
                  </a:lnTo>
                  <a:cubicBezTo>
                    <a:pt x="6050" y="2219"/>
                    <a:pt x="6262" y="2128"/>
                    <a:pt x="6414" y="1946"/>
                  </a:cubicBezTo>
                  <a:cubicBezTo>
                    <a:pt x="6627" y="1703"/>
                    <a:pt x="6749" y="1429"/>
                    <a:pt x="6718" y="1125"/>
                  </a:cubicBezTo>
                  <a:cubicBezTo>
                    <a:pt x="6718" y="821"/>
                    <a:pt x="6597" y="517"/>
                    <a:pt x="6354" y="335"/>
                  </a:cubicBezTo>
                  <a:cubicBezTo>
                    <a:pt x="6141" y="122"/>
                    <a:pt x="5867" y="1"/>
                    <a:pt x="5563" y="31"/>
                  </a:cubicBezTo>
                  <a:cubicBezTo>
                    <a:pt x="5259" y="31"/>
                    <a:pt x="4955" y="153"/>
                    <a:pt x="4743" y="396"/>
                  </a:cubicBezTo>
                  <a:cubicBezTo>
                    <a:pt x="4560" y="608"/>
                    <a:pt x="4439" y="912"/>
                    <a:pt x="4469" y="1216"/>
                  </a:cubicBezTo>
                  <a:cubicBezTo>
                    <a:pt x="4469" y="1490"/>
                    <a:pt x="4591" y="1763"/>
                    <a:pt x="4773" y="1976"/>
                  </a:cubicBezTo>
                  <a:cubicBezTo>
                    <a:pt x="4803" y="1976"/>
                    <a:pt x="4803" y="1976"/>
                    <a:pt x="4834" y="2007"/>
                  </a:cubicBezTo>
                  <a:cubicBezTo>
                    <a:pt x="5016" y="2159"/>
                    <a:pt x="5229" y="2250"/>
                    <a:pt x="5472" y="2280"/>
                  </a:cubicBezTo>
                  <a:lnTo>
                    <a:pt x="5472" y="89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6624250" y="2287550"/>
              <a:ext cx="348825" cy="252325"/>
            </a:xfrm>
            <a:custGeom>
              <a:rect b="b" l="l" r="r" t="t"/>
              <a:pathLst>
                <a:path extrusionOk="0" h="10093" w="13953">
                  <a:moveTo>
                    <a:pt x="2250" y="8694"/>
                  </a:moveTo>
                  <a:cubicBezTo>
                    <a:pt x="2219" y="8481"/>
                    <a:pt x="2098" y="8268"/>
                    <a:pt x="1915" y="8086"/>
                  </a:cubicBezTo>
                  <a:cubicBezTo>
                    <a:pt x="1703" y="7904"/>
                    <a:pt x="1399" y="7782"/>
                    <a:pt x="1095" y="7782"/>
                  </a:cubicBezTo>
                  <a:cubicBezTo>
                    <a:pt x="791" y="7812"/>
                    <a:pt x="517" y="7934"/>
                    <a:pt x="304" y="8147"/>
                  </a:cubicBezTo>
                  <a:cubicBezTo>
                    <a:pt x="122" y="8390"/>
                    <a:pt x="1" y="8664"/>
                    <a:pt x="1" y="8968"/>
                  </a:cubicBezTo>
                  <a:cubicBezTo>
                    <a:pt x="31" y="9271"/>
                    <a:pt x="152" y="9545"/>
                    <a:pt x="335" y="9727"/>
                  </a:cubicBezTo>
                  <a:cubicBezTo>
                    <a:pt x="578" y="9940"/>
                    <a:pt x="852" y="10092"/>
                    <a:pt x="1186" y="10062"/>
                  </a:cubicBezTo>
                  <a:lnTo>
                    <a:pt x="1186" y="10062"/>
                  </a:lnTo>
                  <a:cubicBezTo>
                    <a:pt x="1763" y="10062"/>
                    <a:pt x="2219" y="9606"/>
                    <a:pt x="2280" y="9028"/>
                  </a:cubicBezTo>
                  <a:lnTo>
                    <a:pt x="5168" y="9028"/>
                  </a:lnTo>
                  <a:lnTo>
                    <a:pt x="12037" y="2159"/>
                  </a:lnTo>
                  <a:cubicBezTo>
                    <a:pt x="12493" y="2493"/>
                    <a:pt x="13101" y="2463"/>
                    <a:pt x="13496" y="2068"/>
                  </a:cubicBezTo>
                  <a:cubicBezTo>
                    <a:pt x="13952" y="1612"/>
                    <a:pt x="13952" y="882"/>
                    <a:pt x="13496" y="457"/>
                  </a:cubicBezTo>
                  <a:cubicBezTo>
                    <a:pt x="13071" y="1"/>
                    <a:pt x="12341" y="1"/>
                    <a:pt x="11916" y="457"/>
                  </a:cubicBezTo>
                  <a:cubicBezTo>
                    <a:pt x="11490" y="852"/>
                    <a:pt x="11460" y="1490"/>
                    <a:pt x="11794" y="1916"/>
                  </a:cubicBezTo>
                  <a:lnTo>
                    <a:pt x="5016" y="86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6419075" y="2163700"/>
              <a:ext cx="774350" cy="673275"/>
            </a:xfrm>
            <a:custGeom>
              <a:rect b="b" l="l" r="r" t="t"/>
              <a:pathLst>
                <a:path extrusionOk="0" h="26931" w="30974">
                  <a:moveTo>
                    <a:pt x="21065" y="13952"/>
                  </a:moveTo>
                  <a:lnTo>
                    <a:pt x="13557" y="21460"/>
                  </a:lnTo>
                  <a:lnTo>
                    <a:pt x="4894" y="21824"/>
                  </a:lnTo>
                  <a:lnTo>
                    <a:pt x="4803" y="21824"/>
                  </a:lnTo>
                  <a:lnTo>
                    <a:pt x="1916" y="24742"/>
                  </a:lnTo>
                  <a:cubicBezTo>
                    <a:pt x="1460" y="24438"/>
                    <a:pt x="852" y="24469"/>
                    <a:pt x="457" y="24864"/>
                  </a:cubicBezTo>
                  <a:cubicBezTo>
                    <a:pt x="1" y="25320"/>
                    <a:pt x="1" y="26019"/>
                    <a:pt x="457" y="26475"/>
                  </a:cubicBezTo>
                  <a:cubicBezTo>
                    <a:pt x="882" y="26931"/>
                    <a:pt x="1612" y="26931"/>
                    <a:pt x="2068" y="26475"/>
                  </a:cubicBezTo>
                  <a:cubicBezTo>
                    <a:pt x="2463" y="26080"/>
                    <a:pt x="2493" y="25411"/>
                    <a:pt x="2159" y="24986"/>
                  </a:cubicBezTo>
                  <a:lnTo>
                    <a:pt x="4955" y="22159"/>
                  </a:lnTo>
                  <a:lnTo>
                    <a:pt x="13648" y="21794"/>
                  </a:lnTo>
                  <a:lnTo>
                    <a:pt x="13709" y="21794"/>
                  </a:lnTo>
                  <a:lnTo>
                    <a:pt x="21399" y="14073"/>
                  </a:lnTo>
                  <a:lnTo>
                    <a:pt x="21399" y="9970"/>
                  </a:lnTo>
                  <a:lnTo>
                    <a:pt x="29150" y="2219"/>
                  </a:lnTo>
                  <a:cubicBezTo>
                    <a:pt x="29606" y="2462"/>
                    <a:pt x="30153" y="2402"/>
                    <a:pt x="30518" y="2037"/>
                  </a:cubicBezTo>
                  <a:cubicBezTo>
                    <a:pt x="30974" y="1611"/>
                    <a:pt x="30974" y="882"/>
                    <a:pt x="30518" y="426"/>
                  </a:cubicBezTo>
                  <a:cubicBezTo>
                    <a:pt x="30092" y="0"/>
                    <a:pt x="29363" y="0"/>
                    <a:pt x="28907" y="426"/>
                  </a:cubicBezTo>
                  <a:cubicBezTo>
                    <a:pt x="28481" y="882"/>
                    <a:pt x="28481" y="1581"/>
                    <a:pt x="28877" y="2006"/>
                  </a:cubicBezTo>
                  <a:lnTo>
                    <a:pt x="21065" y="9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6251150" y="3088475"/>
              <a:ext cx="121600" cy="124650"/>
            </a:xfrm>
            <a:custGeom>
              <a:rect b="b" l="l" r="r" t="t"/>
              <a:pathLst>
                <a:path extrusionOk="0" h="4986" w="4864">
                  <a:moveTo>
                    <a:pt x="639" y="4013"/>
                  </a:moveTo>
                  <a:lnTo>
                    <a:pt x="0" y="4621"/>
                  </a:lnTo>
                  <a:cubicBezTo>
                    <a:pt x="31" y="4712"/>
                    <a:pt x="91" y="4803"/>
                    <a:pt x="122" y="4894"/>
                  </a:cubicBezTo>
                  <a:cubicBezTo>
                    <a:pt x="122" y="4925"/>
                    <a:pt x="122" y="4955"/>
                    <a:pt x="152" y="4986"/>
                  </a:cubicBezTo>
                  <a:lnTo>
                    <a:pt x="730" y="4378"/>
                  </a:lnTo>
                  <a:lnTo>
                    <a:pt x="2949" y="2189"/>
                  </a:lnTo>
                  <a:lnTo>
                    <a:pt x="2949" y="2189"/>
                  </a:lnTo>
                  <a:cubicBezTo>
                    <a:pt x="3374" y="2493"/>
                    <a:pt x="4012" y="2463"/>
                    <a:pt x="4408" y="2068"/>
                  </a:cubicBezTo>
                  <a:cubicBezTo>
                    <a:pt x="4864" y="1612"/>
                    <a:pt x="4864" y="882"/>
                    <a:pt x="4408" y="457"/>
                  </a:cubicBezTo>
                  <a:cubicBezTo>
                    <a:pt x="3952" y="1"/>
                    <a:pt x="3253" y="1"/>
                    <a:pt x="2797" y="457"/>
                  </a:cubicBezTo>
                  <a:cubicBezTo>
                    <a:pt x="2401" y="852"/>
                    <a:pt x="2371" y="1490"/>
                    <a:pt x="2705" y="1946"/>
                  </a:cubicBezTo>
                  <a:lnTo>
                    <a:pt x="2705" y="19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6303575" y="3184975"/>
              <a:ext cx="62325" cy="254600"/>
            </a:xfrm>
            <a:custGeom>
              <a:rect b="b" l="l" r="r" t="t"/>
              <a:pathLst>
                <a:path extrusionOk="0" h="10184" w="2493">
                  <a:moveTo>
                    <a:pt x="639" y="9788"/>
                  </a:moveTo>
                  <a:cubicBezTo>
                    <a:pt x="669" y="9940"/>
                    <a:pt x="700" y="10062"/>
                    <a:pt x="730" y="10184"/>
                  </a:cubicBezTo>
                  <a:lnTo>
                    <a:pt x="1459" y="9484"/>
                  </a:lnTo>
                  <a:lnTo>
                    <a:pt x="1459" y="2372"/>
                  </a:lnTo>
                  <a:cubicBezTo>
                    <a:pt x="1672" y="2311"/>
                    <a:pt x="1885" y="2220"/>
                    <a:pt x="2037" y="2038"/>
                  </a:cubicBezTo>
                  <a:cubicBezTo>
                    <a:pt x="2493" y="1612"/>
                    <a:pt x="2493" y="882"/>
                    <a:pt x="2037" y="427"/>
                  </a:cubicBezTo>
                  <a:cubicBezTo>
                    <a:pt x="1611" y="1"/>
                    <a:pt x="882" y="1"/>
                    <a:pt x="426" y="427"/>
                  </a:cubicBezTo>
                  <a:cubicBezTo>
                    <a:pt x="1" y="882"/>
                    <a:pt x="1" y="1612"/>
                    <a:pt x="426" y="2038"/>
                  </a:cubicBezTo>
                  <a:cubicBezTo>
                    <a:pt x="639" y="2250"/>
                    <a:pt x="882" y="2341"/>
                    <a:pt x="1125" y="2372"/>
                  </a:cubicBezTo>
                  <a:lnTo>
                    <a:pt x="1125" y="9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6333200" y="2252600"/>
              <a:ext cx="921775" cy="1389875"/>
            </a:xfrm>
            <a:custGeom>
              <a:rect b="b" l="l" r="r" t="t"/>
              <a:pathLst>
                <a:path extrusionOk="0" h="55595" w="36871">
                  <a:moveTo>
                    <a:pt x="22463" y="25229"/>
                  </a:moveTo>
                  <a:lnTo>
                    <a:pt x="14682" y="25229"/>
                  </a:lnTo>
                  <a:lnTo>
                    <a:pt x="8299" y="31582"/>
                  </a:lnTo>
                  <a:lnTo>
                    <a:pt x="8299" y="48390"/>
                  </a:lnTo>
                  <a:lnTo>
                    <a:pt x="1430" y="55260"/>
                  </a:lnTo>
                  <a:lnTo>
                    <a:pt x="92" y="55260"/>
                  </a:lnTo>
                  <a:cubicBezTo>
                    <a:pt x="62" y="55381"/>
                    <a:pt x="31" y="55473"/>
                    <a:pt x="1" y="55594"/>
                  </a:cubicBezTo>
                  <a:lnTo>
                    <a:pt x="1582" y="55594"/>
                  </a:lnTo>
                  <a:lnTo>
                    <a:pt x="8633" y="48512"/>
                  </a:lnTo>
                  <a:lnTo>
                    <a:pt x="8633" y="31734"/>
                  </a:lnTo>
                  <a:lnTo>
                    <a:pt x="14804" y="25563"/>
                  </a:lnTo>
                  <a:lnTo>
                    <a:pt x="22615" y="25563"/>
                  </a:lnTo>
                  <a:lnTo>
                    <a:pt x="35959" y="12220"/>
                  </a:lnTo>
                  <a:lnTo>
                    <a:pt x="35959" y="2311"/>
                  </a:lnTo>
                  <a:cubicBezTo>
                    <a:pt x="36141" y="2250"/>
                    <a:pt x="36293" y="2159"/>
                    <a:pt x="36415" y="2037"/>
                  </a:cubicBezTo>
                  <a:cubicBezTo>
                    <a:pt x="36871" y="1612"/>
                    <a:pt x="36871" y="882"/>
                    <a:pt x="36415" y="426"/>
                  </a:cubicBezTo>
                  <a:cubicBezTo>
                    <a:pt x="35959" y="1"/>
                    <a:pt x="35260" y="1"/>
                    <a:pt x="34804" y="426"/>
                  </a:cubicBezTo>
                  <a:cubicBezTo>
                    <a:pt x="34348" y="882"/>
                    <a:pt x="34348" y="1612"/>
                    <a:pt x="34804" y="2037"/>
                  </a:cubicBezTo>
                  <a:cubicBezTo>
                    <a:pt x="35017" y="2280"/>
                    <a:pt x="35321" y="2371"/>
                    <a:pt x="35625" y="2371"/>
                  </a:cubicBezTo>
                  <a:lnTo>
                    <a:pt x="35625" y="120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6151600" y="2911425"/>
              <a:ext cx="157325" cy="158075"/>
            </a:xfrm>
            <a:custGeom>
              <a:rect b="b" l="l" r="r" t="t"/>
              <a:pathLst>
                <a:path extrusionOk="0" h="6323" w="6293">
                  <a:moveTo>
                    <a:pt x="92" y="6140"/>
                  </a:moveTo>
                  <a:cubicBezTo>
                    <a:pt x="122" y="6201"/>
                    <a:pt x="152" y="6262"/>
                    <a:pt x="183" y="6323"/>
                  </a:cubicBezTo>
                  <a:lnTo>
                    <a:pt x="1003" y="5502"/>
                  </a:lnTo>
                  <a:lnTo>
                    <a:pt x="4438" y="2067"/>
                  </a:lnTo>
                  <a:cubicBezTo>
                    <a:pt x="4651" y="2219"/>
                    <a:pt x="4894" y="2311"/>
                    <a:pt x="5168" y="2311"/>
                  </a:cubicBezTo>
                  <a:lnTo>
                    <a:pt x="5168" y="2311"/>
                  </a:lnTo>
                  <a:cubicBezTo>
                    <a:pt x="5806" y="2280"/>
                    <a:pt x="6292" y="1764"/>
                    <a:pt x="6262" y="1125"/>
                  </a:cubicBezTo>
                  <a:cubicBezTo>
                    <a:pt x="6231" y="487"/>
                    <a:pt x="5715" y="1"/>
                    <a:pt x="5076" y="31"/>
                  </a:cubicBezTo>
                  <a:cubicBezTo>
                    <a:pt x="4438" y="61"/>
                    <a:pt x="3952" y="578"/>
                    <a:pt x="3982" y="1216"/>
                  </a:cubicBezTo>
                  <a:cubicBezTo>
                    <a:pt x="3982" y="1429"/>
                    <a:pt x="4073" y="1642"/>
                    <a:pt x="4195" y="1824"/>
                  </a:cubicBezTo>
                  <a:lnTo>
                    <a:pt x="0" y="6019"/>
                  </a:lnTo>
                  <a:cubicBezTo>
                    <a:pt x="31" y="6049"/>
                    <a:pt x="61" y="6110"/>
                    <a:pt x="92" y="6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6014050" y="2656875"/>
              <a:ext cx="63100" cy="174025"/>
            </a:xfrm>
            <a:custGeom>
              <a:rect b="b" l="l" r="r" t="t"/>
              <a:pathLst>
                <a:path extrusionOk="0" h="6961" w="2524">
                  <a:moveTo>
                    <a:pt x="92" y="6596"/>
                  </a:moveTo>
                  <a:lnTo>
                    <a:pt x="1" y="6657"/>
                  </a:lnTo>
                  <a:cubicBezTo>
                    <a:pt x="92" y="6748"/>
                    <a:pt x="153" y="6839"/>
                    <a:pt x="214" y="6961"/>
                  </a:cubicBezTo>
                  <a:lnTo>
                    <a:pt x="244" y="6930"/>
                  </a:lnTo>
                  <a:lnTo>
                    <a:pt x="1551" y="5623"/>
                  </a:lnTo>
                  <a:lnTo>
                    <a:pt x="1551" y="2280"/>
                  </a:lnTo>
                  <a:cubicBezTo>
                    <a:pt x="2098" y="2189"/>
                    <a:pt x="2524" y="1702"/>
                    <a:pt x="2493" y="1125"/>
                  </a:cubicBezTo>
                  <a:cubicBezTo>
                    <a:pt x="2463" y="517"/>
                    <a:pt x="1946" y="0"/>
                    <a:pt x="1308" y="30"/>
                  </a:cubicBezTo>
                  <a:cubicBezTo>
                    <a:pt x="669" y="61"/>
                    <a:pt x="183" y="578"/>
                    <a:pt x="214" y="1216"/>
                  </a:cubicBezTo>
                  <a:cubicBezTo>
                    <a:pt x="214" y="1520"/>
                    <a:pt x="335" y="1763"/>
                    <a:pt x="548" y="1976"/>
                  </a:cubicBezTo>
                  <a:cubicBezTo>
                    <a:pt x="548" y="1976"/>
                    <a:pt x="578" y="2006"/>
                    <a:pt x="578" y="2006"/>
                  </a:cubicBezTo>
                  <a:cubicBezTo>
                    <a:pt x="761" y="2158"/>
                    <a:pt x="973" y="2280"/>
                    <a:pt x="1217" y="2310"/>
                  </a:cubicBezTo>
                  <a:lnTo>
                    <a:pt x="1217" y="54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5943375" y="2650775"/>
              <a:ext cx="57025" cy="129975"/>
            </a:xfrm>
            <a:custGeom>
              <a:rect b="b" l="l" r="r" t="t"/>
              <a:pathLst>
                <a:path extrusionOk="0" h="5199" w="2281">
                  <a:moveTo>
                    <a:pt x="943" y="4986"/>
                  </a:moveTo>
                  <a:cubicBezTo>
                    <a:pt x="1034" y="5047"/>
                    <a:pt x="1126" y="5138"/>
                    <a:pt x="1186" y="5199"/>
                  </a:cubicBezTo>
                  <a:lnTo>
                    <a:pt x="1399" y="5016"/>
                  </a:lnTo>
                  <a:lnTo>
                    <a:pt x="1399" y="2281"/>
                  </a:lnTo>
                  <a:cubicBezTo>
                    <a:pt x="1612" y="2220"/>
                    <a:pt x="1825" y="2098"/>
                    <a:pt x="1977" y="1946"/>
                  </a:cubicBezTo>
                  <a:cubicBezTo>
                    <a:pt x="2189" y="1703"/>
                    <a:pt x="2281" y="1429"/>
                    <a:pt x="2281" y="1126"/>
                  </a:cubicBezTo>
                  <a:cubicBezTo>
                    <a:pt x="2250" y="822"/>
                    <a:pt x="2129" y="518"/>
                    <a:pt x="1916" y="335"/>
                  </a:cubicBezTo>
                  <a:cubicBezTo>
                    <a:pt x="1673" y="122"/>
                    <a:pt x="1399" y="1"/>
                    <a:pt x="1095" y="31"/>
                  </a:cubicBezTo>
                  <a:cubicBezTo>
                    <a:pt x="791" y="31"/>
                    <a:pt x="518" y="153"/>
                    <a:pt x="305" y="396"/>
                  </a:cubicBezTo>
                  <a:cubicBezTo>
                    <a:pt x="92" y="609"/>
                    <a:pt x="1" y="913"/>
                    <a:pt x="1" y="1217"/>
                  </a:cubicBezTo>
                  <a:cubicBezTo>
                    <a:pt x="1" y="1490"/>
                    <a:pt x="123" y="1764"/>
                    <a:pt x="335" y="1977"/>
                  </a:cubicBezTo>
                  <a:cubicBezTo>
                    <a:pt x="335" y="1977"/>
                    <a:pt x="366" y="1977"/>
                    <a:pt x="366" y="2007"/>
                  </a:cubicBezTo>
                  <a:cubicBezTo>
                    <a:pt x="548" y="2159"/>
                    <a:pt x="791" y="2281"/>
                    <a:pt x="1034" y="2281"/>
                  </a:cubicBezTo>
                  <a:lnTo>
                    <a:pt x="1034" y="48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6603725" y="2958550"/>
              <a:ext cx="212800" cy="572200"/>
            </a:xfrm>
            <a:custGeom>
              <a:rect b="b" l="l" r="r" t="t"/>
              <a:pathLst>
                <a:path extrusionOk="0" h="22888" w="8512">
                  <a:moveTo>
                    <a:pt x="7357" y="18511"/>
                  </a:moveTo>
                  <a:cubicBezTo>
                    <a:pt x="7357" y="18815"/>
                    <a:pt x="7630" y="19089"/>
                    <a:pt x="7934" y="19089"/>
                  </a:cubicBezTo>
                  <a:cubicBezTo>
                    <a:pt x="8268" y="19089"/>
                    <a:pt x="8512" y="18815"/>
                    <a:pt x="8512" y="18511"/>
                  </a:cubicBezTo>
                  <a:cubicBezTo>
                    <a:pt x="8512" y="18237"/>
                    <a:pt x="8329" y="18025"/>
                    <a:pt x="8086" y="17964"/>
                  </a:cubicBezTo>
                  <a:lnTo>
                    <a:pt x="8086" y="3769"/>
                  </a:lnTo>
                  <a:lnTo>
                    <a:pt x="8086" y="3708"/>
                  </a:lnTo>
                  <a:lnTo>
                    <a:pt x="4378" y="0"/>
                  </a:lnTo>
                  <a:lnTo>
                    <a:pt x="1" y="4377"/>
                  </a:lnTo>
                  <a:lnTo>
                    <a:pt x="1" y="18329"/>
                  </a:lnTo>
                  <a:lnTo>
                    <a:pt x="1" y="18389"/>
                  </a:lnTo>
                  <a:lnTo>
                    <a:pt x="3800" y="22189"/>
                  </a:lnTo>
                  <a:cubicBezTo>
                    <a:pt x="3800" y="22250"/>
                    <a:pt x="3800" y="22280"/>
                    <a:pt x="3800" y="22310"/>
                  </a:cubicBezTo>
                  <a:cubicBezTo>
                    <a:pt x="3800" y="22645"/>
                    <a:pt x="4043" y="22888"/>
                    <a:pt x="4378" y="22888"/>
                  </a:cubicBezTo>
                  <a:cubicBezTo>
                    <a:pt x="4682" y="22888"/>
                    <a:pt x="4955" y="22645"/>
                    <a:pt x="4955" y="22310"/>
                  </a:cubicBezTo>
                  <a:cubicBezTo>
                    <a:pt x="4955" y="22007"/>
                    <a:pt x="4682" y="21733"/>
                    <a:pt x="4378" y="21733"/>
                  </a:cubicBezTo>
                  <a:cubicBezTo>
                    <a:pt x="4226" y="21733"/>
                    <a:pt x="4074" y="21794"/>
                    <a:pt x="3983" y="21885"/>
                  </a:cubicBezTo>
                  <a:lnTo>
                    <a:pt x="366" y="18268"/>
                  </a:lnTo>
                  <a:lnTo>
                    <a:pt x="366" y="4529"/>
                  </a:lnTo>
                  <a:lnTo>
                    <a:pt x="4378" y="486"/>
                  </a:lnTo>
                  <a:lnTo>
                    <a:pt x="7752" y="3860"/>
                  </a:lnTo>
                  <a:lnTo>
                    <a:pt x="7752" y="17964"/>
                  </a:lnTo>
                  <a:cubicBezTo>
                    <a:pt x="7539" y="18055"/>
                    <a:pt x="7357" y="18268"/>
                    <a:pt x="7357" y="185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6302050" y="2284525"/>
              <a:ext cx="873150" cy="1282700"/>
            </a:xfrm>
            <a:custGeom>
              <a:rect b="b" l="l" r="r" t="t"/>
              <a:pathLst>
                <a:path extrusionOk="0" h="51308" w="34926">
                  <a:moveTo>
                    <a:pt x="1885" y="49271"/>
                  </a:moveTo>
                  <a:cubicBezTo>
                    <a:pt x="1612" y="49059"/>
                    <a:pt x="1277" y="48998"/>
                    <a:pt x="943" y="49089"/>
                  </a:cubicBezTo>
                  <a:cubicBezTo>
                    <a:pt x="761" y="49119"/>
                    <a:pt x="578" y="49241"/>
                    <a:pt x="426" y="49393"/>
                  </a:cubicBezTo>
                  <a:cubicBezTo>
                    <a:pt x="92" y="49697"/>
                    <a:pt x="1" y="50183"/>
                    <a:pt x="153" y="50609"/>
                  </a:cubicBezTo>
                  <a:cubicBezTo>
                    <a:pt x="609" y="50730"/>
                    <a:pt x="973" y="50974"/>
                    <a:pt x="1217" y="51308"/>
                  </a:cubicBezTo>
                  <a:cubicBezTo>
                    <a:pt x="1520" y="51308"/>
                    <a:pt x="1794" y="51217"/>
                    <a:pt x="2037" y="50974"/>
                  </a:cubicBezTo>
                  <a:cubicBezTo>
                    <a:pt x="2432" y="50578"/>
                    <a:pt x="2463" y="49940"/>
                    <a:pt x="2128" y="49484"/>
                  </a:cubicBezTo>
                  <a:lnTo>
                    <a:pt x="2128" y="49484"/>
                  </a:lnTo>
                  <a:lnTo>
                    <a:pt x="5928" y="45685"/>
                  </a:lnTo>
                  <a:lnTo>
                    <a:pt x="5928" y="29150"/>
                  </a:lnTo>
                  <a:lnTo>
                    <a:pt x="13952" y="21156"/>
                  </a:lnTo>
                  <a:lnTo>
                    <a:pt x="22038" y="21156"/>
                  </a:lnTo>
                  <a:lnTo>
                    <a:pt x="33922" y="9240"/>
                  </a:lnTo>
                  <a:lnTo>
                    <a:pt x="33922" y="2341"/>
                  </a:lnTo>
                  <a:cubicBezTo>
                    <a:pt x="34135" y="2310"/>
                    <a:pt x="34317" y="2219"/>
                    <a:pt x="34469" y="2067"/>
                  </a:cubicBezTo>
                  <a:cubicBezTo>
                    <a:pt x="34925" y="1611"/>
                    <a:pt x="34925" y="882"/>
                    <a:pt x="34469" y="456"/>
                  </a:cubicBezTo>
                  <a:cubicBezTo>
                    <a:pt x="34044" y="0"/>
                    <a:pt x="33314" y="0"/>
                    <a:pt x="32858" y="456"/>
                  </a:cubicBezTo>
                  <a:cubicBezTo>
                    <a:pt x="32433" y="882"/>
                    <a:pt x="32433" y="1611"/>
                    <a:pt x="32858" y="2067"/>
                  </a:cubicBezTo>
                  <a:cubicBezTo>
                    <a:pt x="33071" y="2250"/>
                    <a:pt x="33314" y="2371"/>
                    <a:pt x="33588" y="2371"/>
                  </a:cubicBezTo>
                  <a:lnTo>
                    <a:pt x="33588" y="9119"/>
                  </a:lnTo>
                  <a:lnTo>
                    <a:pt x="21886" y="20821"/>
                  </a:lnTo>
                  <a:lnTo>
                    <a:pt x="13800" y="20821"/>
                  </a:lnTo>
                  <a:lnTo>
                    <a:pt x="5594" y="29028"/>
                  </a:lnTo>
                  <a:lnTo>
                    <a:pt x="5594" y="45533"/>
                  </a:lnTo>
                  <a:lnTo>
                    <a:pt x="1885" y="49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6418325" y="2457025"/>
              <a:ext cx="471150" cy="180100"/>
            </a:xfrm>
            <a:custGeom>
              <a:rect b="b" l="l" r="r" t="t"/>
              <a:pathLst>
                <a:path extrusionOk="0" h="7204" w="18846">
                  <a:moveTo>
                    <a:pt x="1095" y="4894"/>
                  </a:moveTo>
                  <a:cubicBezTo>
                    <a:pt x="487" y="4924"/>
                    <a:pt x="0" y="5441"/>
                    <a:pt x="0" y="6079"/>
                  </a:cubicBezTo>
                  <a:cubicBezTo>
                    <a:pt x="31" y="6383"/>
                    <a:pt x="152" y="6657"/>
                    <a:pt x="335" y="6839"/>
                  </a:cubicBezTo>
                  <a:cubicBezTo>
                    <a:pt x="547" y="7052"/>
                    <a:pt x="851" y="7204"/>
                    <a:pt x="1186" y="7173"/>
                  </a:cubicBezTo>
                  <a:lnTo>
                    <a:pt x="1186" y="7173"/>
                  </a:lnTo>
                  <a:cubicBezTo>
                    <a:pt x="1763" y="7143"/>
                    <a:pt x="2219" y="6717"/>
                    <a:pt x="2280" y="6170"/>
                  </a:cubicBezTo>
                  <a:lnTo>
                    <a:pt x="11733" y="6170"/>
                  </a:lnTo>
                  <a:cubicBezTo>
                    <a:pt x="11763" y="6414"/>
                    <a:pt x="11885" y="6626"/>
                    <a:pt x="12037" y="6809"/>
                  </a:cubicBezTo>
                  <a:cubicBezTo>
                    <a:pt x="12067" y="6809"/>
                    <a:pt x="12067" y="6839"/>
                    <a:pt x="12067" y="6839"/>
                  </a:cubicBezTo>
                  <a:cubicBezTo>
                    <a:pt x="12311" y="7052"/>
                    <a:pt x="12584" y="7143"/>
                    <a:pt x="12888" y="7143"/>
                  </a:cubicBezTo>
                  <a:cubicBezTo>
                    <a:pt x="13192" y="7143"/>
                    <a:pt x="13466" y="6991"/>
                    <a:pt x="13678" y="6778"/>
                  </a:cubicBezTo>
                  <a:cubicBezTo>
                    <a:pt x="13891" y="6565"/>
                    <a:pt x="14013" y="6262"/>
                    <a:pt x="13982" y="5958"/>
                  </a:cubicBezTo>
                  <a:cubicBezTo>
                    <a:pt x="13982" y="5714"/>
                    <a:pt x="13891" y="5502"/>
                    <a:pt x="13770" y="5319"/>
                  </a:cubicBezTo>
                  <a:lnTo>
                    <a:pt x="17022" y="2067"/>
                  </a:lnTo>
                  <a:cubicBezTo>
                    <a:pt x="17235" y="2219"/>
                    <a:pt x="17478" y="2310"/>
                    <a:pt x="17751" y="2310"/>
                  </a:cubicBezTo>
                  <a:cubicBezTo>
                    <a:pt x="18055" y="2280"/>
                    <a:pt x="18329" y="2158"/>
                    <a:pt x="18542" y="1945"/>
                  </a:cubicBezTo>
                  <a:cubicBezTo>
                    <a:pt x="18724" y="1702"/>
                    <a:pt x="18846" y="1429"/>
                    <a:pt x="18846" y="1125"/>
                  </a:cubicBezTo>
                  <a:cubicBezTo>
                    <a:pt x="18815" y="821"/>
                    <a:pt x="18694" y="517"/>
                    <a:pt x="18481" y="334"/>
                  </a:cubicBezTo>
                  <a:cubicBezTo>
                    <a:pt x="18238" y="122"/>
                    <a:pt x="17964" y="0"/>
                    <a:pt x="17660" y="30"/>
                  </a:cubicBezTo>
                  <a:cubicBezTo>
                    <a:pt x="17356" y="30"/>
                    <a:pt x="17052" y="152"/>
                    <a:pt x="16870" y="395"/>
                  </a:cubicBezTo>
                  <a:cubicBezTo>
                    <a:pt x="16657" y="608"/>
                    <a:pt x="16536" y="912"/>
                    <a:pt x="16566" y="1216"/>
                  </a:cubicBezTo>
                  <a:cubicBezTo>
                    <a:pt x="16566" y="1429"/>
                    <a:pt x="16657" y="1641"/>
                    <a:pt x="16779" y="1824"/>
                  </a:cubicBezTo>
                  <a:lnTo>
                    <a:pt x="13526" y="5076"/>
                  </a:lnTo>
                  <a:cubicBezTo>
                    <a:pt x="13314" y="4924"/>
                    <a:pt x="13070" y="4863"/>
                    <a:pt x="12797" y="4863"/>
                  </a:cubicBezTo>
                  <a:cubicBezTo>
                    <a:pt x="12493" y="4863"/>
                    <a:pt x="12219" y="5015"/>
                    <a:pt x="12007" y="5228"/>
                  </a:cubicBezTo>
                  <a:cubicBezTo>
                    <a:pt x="11855" y="5410"/>
                    <a:pt x="11763" y="5623"/>
                    <a:pt x="11733" y="5836"/>
                  </a:cubicBezTo>
                  <a:lnTo>
                    <a:pt x="2280" y="5836"/>
                  </a:lnTo>
                  <a:cubicBezTo>
                    <a:pt x="2158" y="5289"/>
                    <a:pt x="1672" y="4894"/>
                    <a:pt x="1095" y="4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5879550" y="2697150"/>
              <a:ext cx="50175" cy="43325"/>
            </a:xfrm>
            <a:custGeom>
              <a:rect b="b" l="l" r="r" t="t"/>
              <a:pathLst>
                <a:path extrusionOk="0" h="1733" w="2007">
                  <a:moveTo>
                    <a:pt x="821" y="30"/>
                  </a:moveTo>
                  <a:cubicBezTo>
                    <a:pt x="487" y="30"/>
                    <a:pt x="183" y="213"/>
                    <a:pt x="1" y="456"/>
                  </a:cubicBezTo>
                  <a:cubicBezTo>
                    <a:pt x="639" y="821"/>
                    <a:pt x="1277" y="1246"/>
                    <a:pt x="1855" y="1733"/>
                  </a:cubicBezTo>
                  <a:cubicBezTo>
                    <a:pt x="1976" y="1550"/>
                    <a:pt x="2007" y="1337"/>
                    <a:pt x="2007" y="1125"/>
                  </a:cubicBezTo>
                  <a:cubicBezTo>
                    <a:pt x="1976" y="486"/>
                    <a:pt x="1460" y="0"/>
                    <a:pt x="821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6404650" y="2392425"/>
              <a:ext cx="671000" cy="561575"/>
            </a:xfrm>
            <a:custGeom>
              <a:rect b="b" l="l" r="r" t="t"/>
              <a:pathLst>
                <a:path extrusionOk="0" h="22463" w="26840">
                  <a:moveTo>
                    <a:pt x="0" y="21369"/>
                  </a:moveTo>
                  <a:cubicBezTo>
                    <a:pt x="31" y="21642"/>
                    <a:pt x="152" y="21916"/>
                    <a:pt x="334" y="22128"/>
                  </a:cubicBezTo>
                  <a:cubicBezTo>
                    <a:pt x="365" y="22128"/>
                    <a:pt x="365" y="22159"/>
                    <a:pt x="365" y="22159"/>
                  </a:cubicBezTo>
                  <a:cubicBezTo>
                    <a:pt x="608" y="22372"/>
                    <a:pt x="882" y="22463"/>
                    <a:pt x="1186" y="22463"/>
                  </a:cubicBezTo>
                  <a:lnTo>
                    <a:pt x="1186" y="22463"/>
                  </a:lnTo>
                  <a:cubicBezTo>
                    <a:pt x="1824" y="22432"/>
                    <a:pt x="2310" y="21916"/>
                    <a:pt x="2280" y="21277"/>
                  </a:cubicBezTo>
                  <a:cubicBezTo>
                    <a:pt x="2280" y="21034"/>
                    <a:pt x="2189" y="20821"/>
                    <a:pt x="2067" y="20639"/>
                  </a:cubicBezTo>
                  <a:lnTo>
                    <a:pt x="7964" y="14773"/>
                  </a:lnTo>
                  <a:lnTo>
                    <a:pt x="15532" y="14651"/>
                  </a:lnTo>
                  <a:cubicBezTo>
                    <a:pt x="15563" y="14833"/>
                    <a:pt x="15654" y="15016"/>
                    <a:pt x="15806" y="15168"/>
                  </a:cubicBezTo>
                  <a:cubicBezTo>
                    <a:pt x="16262" y="15593"/>
                    <a:pt x="16991" y="15593"/>
                    <a:pt x="17417" y="15168"/>
                  </a:cubicBezTo>
                  <a:cubicBezTo>
                    <a:pt x="17842" y="14742"/>
                    <a:pt x="17873" y="14104"/>
                    <a:pt x="17508" y="13648"/>
                  </a:cubicBezTo>
                  <a:lnTo>
                    <a:pt x="25776" y="5380"/>
                  </a:lnTo>
                  <a:lnTo>
                    <a:pt x="25776" y="2371"/>
                  </a:lnTo>
                  <a:cubicBezTo>
                    <a:pt x="25988" y="2341"/>
                    <a:pt x="26232" y="2250"/>
                    <a:pt x="26384" y="2067"/>
                  </a:cubicBezTo>
                  <a:cubicBezTo>
                    <a:pt x="26840" y="1611"/>
                    <a:pt x="26840" y="882"/>
                    <a:pt x="26384" y="456"/>
                  </a:cubicBezTo>
                  <a:cubicBezTo>
                    <a:pt x="25958" y="0"/>
                    <a:pt x="25229" y="0"/>
                    <a:pt x="24803" y="456"/>
                  </a:cubicBezTo>
                  <a:cubicBezTo>
                    <a:pt x="24347" y="882"/>
                    <a:pt x="24347" y="1611"/>
                    <a:pt x="24803" y="2067"/>
                  </a:cubicBezTo>
                  <a:cubicBezTo>
                    <a:pt x="24955" y="2250"/>
                    <a:pt x="25198" y="2341"/>
                    <a:pt x="25441" y="2371"/>
                  </a:cubicBezTo>
                  <a:lnTo>
                    <a:pt x="25441" y="5228"/>
                  </a:lnTo>
                  <a:lnTo>
                    <a:pt x="17235" y="13405"/>
                  </a:lnTo>
                  <a:cubicBezTo>
                    <a:pt x="16809" y="13131"/>
                    <a:pt x="16201" y="13162"/>
                    <a:pt x="15806" y="13557"/>
                  </a:cubicBezTo>
                  <a:cubicBezTo>
                    <a:pt x="15593" y="13770"/>
                    <a:pt x="15502" y="14043"/>
                    <a:pt x="15472" y="14317"/>
                  </a:cubicBezTo>
                  <a:lnTo>
                    <a:pt x="7812" y="14438"/>
                  </a:lnTo>
                  <a:lnTo>
                    <a:pt x="1824" y="20426"/>
                  </a:lnTo>
                  <a:cubicBezTo>
                    <a:pt x="1642" y="20274"/>
                    <a:pt x="1368" y="20183"/>
                    <a:pt x="1094" y="20183"/>
                  </a:cubicBezTo>
                  <a:cubicBezTo>
                    <a:pt x="790" y="20183"/>
                    <a:pt x="517" y="20335"/>
                    <a:pt x="304" y="20548"/>
                  </a:cubicBezTo>
                  <a:cubicBezTo>
                    <a:pt x="122" y="20761"/>
                    <a:pt x="0" y="21065"/>
                    <a:pt x="0" y="213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6673650" y="3028450"/>
              <a:ext cx="64600" cy="368575"/>
            </a:xfrm>
            <a:custGeom>
              <a:rect b="b" l="l" r="r" t="t"/>
              <a:pathLst>
                <a:path extrusionOk="0" h="14743" w="2584">
                  <a:moveTo>
                    <a:pt x="517" y="12706"/>
                  </a:moveTo>
                  <a:cubicBezTo>
                    <a:pt x="61" y="13131"/>
                    <a:pt x="61" y="13861"/>
                    <a:pt x="517" y="14317"/>
                  </a:cubicBezTo>
                  <a:cubicBezTo>
                    <a:pt x="973" y="14742"/>
                    <a:pt x="1672" y="14742"/>
                    <a:pt x="2128" y="14317"/>
                  </a:cubicBezTo>
                  <a:cubicBezTo>
                    <a:pt x="2584" y="13861"/>
                    <a:pt x="2584" y="13131"/>
                    <a:pt x="2128" y="12706"/>
                  </a:cubicBezTo>
                  <a:cubicBezTo>
                    <a:pt x="1946" y="12523"/>
                    <a:pt x="1702" y="12402"/>
                    <a:pt x="1459" y="12372"/>
                  </a:cubicBezTo>
                  <a:lnTo>
                    <a:pt x="1459" y="2371"/>
                  </a:lnTo>
                  <a:cubicBezTo>
                    <a:pt x="1672" y="2341"/>
                    <a:pt x="1885" y="2250"/>
                    <a:pt x="2067" y="2067"/>
                  </a:cubicBezTo>
                  <a:cubicBezTo>
                    <a:pt x="2523" y="1611"/>
                    <a:pt x="2523" y="912"/>
                    <a:pt x="2067" y="456"/>
                  </a:cubicBezTo>
                  <a:cubicBezTo>
                    <a:pt x="1611" y="1"/>
                    <a:pt x="912" y="1"/>
                    <a:pt x="456" y="456"/>
                  </a:cubicBezTo>
                  <a:cubicBezTo>
                    <a:pt x="0" y="912"/>
                    <a:pt x="0" y="1611"/>
                    <a:pt x="456" y="2067"/>
                  </a:cubicBezTo>
                  <a:cubicBezTo>
                    <a:pt x="639" y="2250"/>
                    <a:pt x="882" y="2371"/>
                    <a:pt x="1125" y="2402"/>
                  </a:cubicBezTo>
                  <a:lnTo>
                    <a:pt x="1125" y="12372"/>
                  </a:lnTo>
                  <a:cubicBezTo>
                    <a:pt x="882" y="12432"/>
                    <a:pt x="699" y="12523"/>
                    <a:pt x="517" y="12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4"/>
            <p:cNvSpPr/>
            <p:nvPr/>
          </p:nvSpPr>
          <p:spPr>
            <a:xfrm>
              <a:off x="5674375" y="241925"/>
              <a:ext cx="1161900" cy="1441550"/>
            </a:xfrm>
            <a:custGeom>
              <a:rect b="b" l="l" r="r" t="t"/>
              <a:pathLst>
                <a:path extrusionOk="0" h="57662" w="46476">
                  <a:moveTo>
                    <a:pt x="17509" y="35777"/>
                  </a:moveTo>
                  <a:lnTo>
                    <a:pt x="29211" y="24074"/>
                  </a:lnTo>
                  <a:lnTo>
                    <a:pt x="33467" y="24074"/>
                  </a:lnTo>
                  <a:lnTo>
                    <a:pt x="33467" y="26354"/>
                  </a:lnTo>
                  <a:lnTo>
                    <a:pt x="30153" y="26354"/>
                  </a:lnTo>
                  <a:lnTo>
                    <a:pt x="20244" y="36263"/>
                  </a:lnTo>
                  <a:lnTo>
                    <a:pt x="20244" y="42433"/>
                  </a:lnTo>
                  <a:lnTo>
                    <a:pt x="25472" y="42433"/>
                  </a:lnTo>
                  <a:lnTo>
                    <a:pt x="33467" y="34439"/>
                  </a:lnTo>
                  <a:lnTo>
                    <a:pt x="33467" y="35685"/>
                  </a:lnTo>
                  <a:lnTo>
                    <a:pt x="33467" y="35777"/>
                  </a:lnTo>
                  <a:lnTo>
                    <a:pt x="37175" y="39454"/>
                  </a:lnTo>
                  <a:lnTo>
                    <a:pt x="41552" y="35077"/>
                  </a:lnTo>
                  <a:lnTo>
                    <a:pt x="41552" y="21156"/>
                  </a:lnTo>
                  <a:lnTo>
                    <a:pt x="41552" y="21065"/>
                  </a:lnTo>
                  <a:lnTo>
                    <a:pt x="40944" y="20457"/>
                  </a:lnTo>
                  <a:lnTo>
                    <a:pt x="45382" y="16019"/>
                  </a:lnTo>
                  <a:lnTo>
                    <a:pt x="45382" y="9241"/>
                  </a:lnTo>
                  <a:cubicBezTo>
                    <a:pt x="45625" y="9211"/>
                    <a:pt x="45838" y="9089"/>
                    <a:pt x="46020" y="8907"/>
                  </a:cubicBezTo>
                  <a:cubicBezTo>
                    <a:pt x="46476" y="8481"/>
                    <a:pt x="46476" y="7752"/>
                    <a:pt x="46020" y="7296"/>
                  </a:cubicBezTo>
                  <a:cubicBezTo>
                    <a:pt x="45594" y="6870"/>
                    <a:pt x="44865" y="6870"/>
                    <a:pt x="44409" y="7296"/>
                  </a:cubicBezTo>
                  <a:cubicBezTo>
                    <a:pt x="43983" y="7752"/>
                    <a:pt x="43983" y="8481"/>
                    <a:pt x="44409" y="8907"/>
                  </a:cubicBezTo>
                  <a:cubicBezTo>
                    <a:pt x="44591" y="9089"/>
                    <a:pt x="44804" y="9211"/>
                    <a:pt x="45047" y="9241"/>
                  </a:cubicBezTo>
                  <a:lnTo>
                    <a:pt x="45047" y="15898"/>
                  </a:lnTo>
                  <a:lnTo>
                    <a:pt x="40701" y="20214"/>
                  </a:lnTo>
                  <a:lnTo>
                    <a:pt x="37752" y="17266"/>
                  </a:lnTo>
                  <a:cubicBezTo>
                    <a:pt x="37752" y="17235"/>
                    <a:pt x="37752" y="17205"/>
                    <a:pt x="37752" y="17144"/>
                  </a:cubicBezTo>
                  <a:cubicBezTo>
                    <a:pt x="37752" y="16840"/>
                    <a:pt x="37509" y="16597"/>
                    <a:pt x="37205" y="16597"/>
                  </a:cubicBezTo>
                  <a:cubicBezTo>
                    <a:pt x="37175" y="16597"/>
                    <a:pt x="37175" y="16597"/>
                    <a:pt x="37175" y="16597"/>
                  </a:cubicBezTo>
                  <a:lnTo>
                    <a:pt x="38026" y="15746"/>
                  </a:lnTo>
                  <a:lnTo>
                    <a:pt x="38026" y="8269"/>
                  </a:lnTo>
                  <a:lnTo>
                    <a:pt x="44105" y="2189"/>
                  </a:lnTo>
                  <a:cubicBezTo>
                    <a:pt x="44561" y="2463"/>
                    <a:pt x="45138" y="2433"/>
                    <a:pt x="45534" y="2037"/>
                  </a:cubicBezTo>
                  <a:cubicBezTo>
                    <a:pt x="45959" y="1612"/>
                    <a:pt x="45959" y="882"/>
                    <a:pt x="45534" y="426"/>
                  </a:cubicBezTo>
                  <a:cubicBezTo>
                    <a:pt x="45078" y="1"/>
                    <a:pt x="44348" y="1"/>
                    <a:pt x="43923" y="426"/>
                  </a:cubicBezTo>
                  <a:cubicBezTo>
                    <a:pt x="43497" y="852"/>
                    <a:pt x="43467" y="1521"/>
                    <a:pt x="43862" y="1977"/>
                  </a:cubicBezTo>
                  <a:lnTo>
                    <a:pt x="37692" y="8147"/>
                  </a:lnTo>
                  <a:lnTo>
                    <a:pt x="37692" y="15594"/>
                  </a:lnTo>
                  <a:lnTo>
                    <a:pt x="33375" y="19880"/>
                  </a:lnTo>
                  <a:lnTo>
                    <a:pt x="29090" y="19880"/>
                  </a:lnTo>
                  <a:lnTo>
                    <a:pt x="29029" y="19940"/>
                  </a:lnTo>
                  <a:lnTo>
                    <a:pt x="24439" y="24439"/>
                  </a:lnTo>
                  <a:lnTo>
                    <a:pt x="17144" y="31764"/>
                  </a:lnTo>
                  <a:lnTo>
                    <a:pt x="8907" y="31764"/>
                  </a:lnTo>
                  <a:lnTo>
                    <a:pt x="4986" y="35685"/>
                  </a:lnTo>
                  <a:lnTo>
                    <a:pt x="4986" y="35746"/>
                  </a:lnTo>
                  <a:lnTo>
                    <a:pt x="4986" y="47631"/>
                  </a:lnTo>
                  <a:lnTo>
                    <a:pt x="1825" y="50792"/>
                  </a:lnTo>
                  <a:cubicBezTo>
                    <a:pt x="1642" y="50640"/>
                    <a:pt x="1429" y="50579"/>
                    <a:pt x="1186" y="50549"/>
                  </a:cubicBezTo>
                  <a:cubicBezTo>
                    <a:pt x="882" y="50549"/>
                    <a:pt x="609" y="50670"/>
                    <a:pt x="366" y="50853"/>
                  </a:cubicBezTo>
                  <a:cubicBezTo>
                    <a:pt x="153" y="51065"/>
                    <a:pt x="31" y="51339"/>
                    <a:pt x="1" y="51643"/>
                  </a:cubicBezTo>
                  <a:cubicBezTo>
                    <a:pt x="1" y="51947"/>
                    <a:pt x="122" y="52251"/>
                    <a:pt x="305" y="52464"/>
                  </a:cubicBezTo>
                  <a:cubicBezTo>
                    <a:pt x="335" y="52494"/>
                    <a:pt x="335" y="52494"/>
                    <a:pt x="335" y="52494"/>
                  </a:cubicBezTo>
                  <a:cubicBezTo>
                    <a:pt x="548" y="52707"/>
                    <a:pt x="822" y="52828"/>
                    <a:pt x="1095" y="52828"/>
                  </a:cubicBezTo>
                  <a:cubicBezTo>
                    <a:pt x="1399" y="52859"/>
                    <a:pt x="1703" y="52737"/>
                    <a:pt x="1916" y="52524"/>
                  </a:cubicBezTo>
                  <a:cubicBezTo>
                    <a:pt x="2159" y="52342"/>
                    <a:pt x="2281" y="52038"/>
                    <a:pt x="2281" y="51734"/>
                  </a:cubicBezTo>
                  <a:cubicBezTo>
                    <a:pt x="2311" y="51491"/>
                    <a:pt x="2220" y="51248"/>
                    <a:pt x="2068" y="51035"/>
                  </a:cubicBezTo>
                  <a:lnTo>
                    <a:pt x="5320" y="47783"/>
                  </a:lnTo>
                  <a:lnTo>
                    <a:pt x="5320" y="47692"/>
                  </a:lnTo>
                  <a:lnTo>
                    <a:pt x="5320" y="35807"/>
                  </a:lnTo>
                  <a:lnTo>
                    <a:pt x="9059" y="32099"/>
                  </a:lnTo>
                  <a:lnTo>
                    <a:pt x="17266" y="32099"/>
                  </a:lnTo>
                  <a:lnTo>
                    <a:pt x="24682" y="24682"/>
                  </a:lnTo>
                  <a:lnTo>
                    <a:pt x="29211" y="20244"/>
                  </a:lnTo>
                  <a:lnTo>
                    <a:pt x="33527" y="20244"/>
                  </a:lnTo>
                  <a:lnTo>
                    <a:pt x="36628" y="17144"/>
                  </a:lnTo>
                  <a:cubicBezTo>
                    <a:pt x="36628" y="17144"/>
                    <a:pt x="36628" y="17144"/>
                    <a:pt x="36628" y="17144"/>
                  </a:cubicBezTo>
                  <a:cubicBezTo>
                    <a:pt x="36628" y="17478"/>
                    <a:pt x="36871" y="17722"/>
                    <a:pt x="37205" y="17722"/>
                  </a:cubicBezTo>
                  <a:cubicBezTo>
                    <a:pt x="37357" y="17722"/>
                    <a:pt x="37479" y="17661"/>
                    <a:pt x="37570" y="17570"/>
                  </a:cubicBezTo>
                  <a:lnTo>
                    <a:pt x="40458" y="20457"/>
                  </a:lnTo>
                  <a:lnTo>
                    <a:pt x="38391" y="22554"/>
                  </a:lnTo>
                  <a:cubicBezTo>
                    <a:pt x="38360" y="22494"/>
                    <a:pt x="38299" y="22433"/>
                    <a:pt x="38239" y="22372"/>
                  </a:cubicBezTo>
                  <a:cubicBezTo>
                    <a:pt x="37813" y="21916"/>
                    <a:pt x="37084" y="21916"/>
                    <a:pt x="36628" y="22372"/>
                  </a:cubicBezTo>
                  <a:cubicBezTo>
                    <a:pt x="36263" y="22737"/>
                    <a:pt x="36202" y="23284"/>
                    <a:pt x="36445" y="23709"/>
                  </a:cubicBezTo>
                  <a:lnTo>
                    <a:pt x="33801" y="23709"/>
                  </a:lnTo>
                  <a:lnTo>
                    <a:pt x="33801" y="21491"/>
                  </a:lnTo>
                  <a:cubicBezTo>
                    <a:pt x="34044" y="21430"/>
                    <a:pt x="34196" y="21217"/>
                    <a:pt x="34196" y="20974"/>
                  </a:cubicBezTo>
                  <a:cubicBezTo>
                    <a:pt x="34196" y="20640"/>
                    <a:pt x="33953" y="20396"/>
                    <a:pt x="33619" y="20396"/>
                  </a:cubicBezTo>
                  <a:cubicBezTo>
                    <a:pt x="33315" y="20396"/>
                    <a:pt x="33041" y="20640"/>
                    <a:pt x="33041" y="20974"/>
                  </a:cubicBezTo>
                  <a:cubicBezTo>
                    <a:pt x="33041" y="21217"/>
                    <a:pt x="33223" y="21460"/>
                    <a:pt x="33467" y="21521"/>
                  </a:cubicBezTo>
                  <a:lnTo>
                    <a:pt x="33467" y="23709"/>
                  </a:lnTo>
                  <a:lnTo>
                    <a:pt x="29090" y="23709"/>
                  </a:lnTo>
                  <a:lnTo>
                    <a:pt x="17174" y="35625"/>
                  </a:lnTo>
                  <a:lnTo>
                    <a:pt x="17174" y="43710"/>
                  </a:lnTo>
                  <a:lnTo>
                    <a:pt x="10092" y="50792"/>
                  </a:lnTo>
                  <a:cubicBezTo>
                    <a:pt x="10062" y="50762"/>
                    <a:pt x="10031" y="50762"/>
                    <a:pt x="10031" y="50731"/>
                  </a:cubicBezTo>
                  <a:cubicBezTo>
                    <a:pt x="10062" y="50640"/>
                    <a:pt x="10092" y="50518"/>
                    <a:pt x="10092" y="50397"/>
                  </a:cubicBezTo>
                  <a:cubicBezTo>
                    <a:pt x="10092" y="50093"/>
                    <a:pt x="10001" y="49819"/>
                    <a:pt x="9788" y="49576"/>
                  </a:cubicBezTo>
                  <a:cubicBezTo>
                    <a:pt x="9727" y="49515"/>
                    <a:pt x="9636" y="49455"/>
                    <a:pt x="9545" y="49394"/>
                  </a:cubicBezTo>
                  <a:cubicBezTo>
                    <a:pt x="9606" y="49394"/>
                    <a:pt x="9636" y="49424"/>
                    <a:pt x="9697" y="49424"/>
                  </a:cubicBezTo>
                  <a:cubicBezTo>
                    <a:pt x="10001" y="49424"/>
                    <a:pt x="10275" y="49303"/>
                    <a:pt x="10518" y="49120"/>
                  </a:cubicBezTo>
                  <a:cubicBezTo>
                    <a:pt x="10731" y="48907"/>
                    <a:pt x="10852" y="48634"/>
                    <a:pt x="10883" y="48330"/>
                  </a:cubicBezTo>
                  <a:cubicBezTo>
                    <a:pt x="10883" y="48026"/>
                    <a:pt x="10791" y="47722"/>
                    <a:pt x="10579" y="47509"/>
                  </a:cubicBezTo>
                  <a:cubicBezTo>
                    <a:pt x="10366" y="47296"/>
                    <a:pt x="10123" y="47175"/>
                    <a:pt x="9849" y="47144"/>
                  </a:cubicBezTo>
                  <a:lnTo>
                    <a:pt x="9849" y="39758"/>
                  </a:lnTo>
                  <a:lnTo>
                    <a:pt x="10761" y="38816"/>
                  </a:lnTo>
                  <a:lnTo>
                    <a:pt x="13375" y="38816"/>
                  </a:lnTo>
                  <a:cubicBezTo>
                    <a:pt x="13375" y="39090"/>
                    <a:pt x="13466" y="39333"/>
                    <a:pt x="13649" y="39515"/>
                  </a:cubicBezTo>
                  <a:cubicBezTo>
                    <a:pt x="13679" y="39515"/>
                    <a:pt x="13679" y="39546"/>
                    <a:pt x="13679" y="39546"/>
                  </a:cubicBezTo>
                  <a:cubicBezTo>
                    <a:pt x="13892" y="39758"/>
                    <a:pt x="14165" y="39880"/>
                    <a:pt x="14439" y="39880"/>
                  </a:cubicBezTo>
                  <a:cubicBezTo>
                    <a:pt x="14743" y="39880"/>
                    <a:pt x="15047" y="39789"/>
                    <a:pt x="15260" y="39576"/>
                  </a:cubicBezTo>
                  <a:cubicBezTo>
                    <a:pt x="15503" y="39363"/>
                    <a:pt x="15624" y="39090"/>
                    <a:pt x="15624" y="38786"/>
                  </a:cubicBezTo>
                  <a:cubicBezTo>
                    <a:pt x="15655" y="38482"/>
                    <a:pt x="15533" y="38178"/>
                    <a:pt x="15320" y="37965"/>
                  </a:cubicBezTo>
                  <a:cubicBezTo>
                    <a:pt x="15138" y="37752"/>
                    <a:pt x="14834" y="37600"/>
                    <a:pt x="14530" y="37600"/>
                  </a:cubicBezTo>
                  <a:cubicBezTo>
                    <a:pt x="14226" y="37600"/>
                    <a:pt x="13952" y="37691"/>
                    <a:pt x="13709" y="37904"/>
                  </a:cubicBezTo>
                  <a:cubicBezTo>
                    <a:pt x="13557" y="38056"/>
                    <a:pt x="13436" y="38269"/>
                    <a:pt x="13375" y="38482"/>
                  </a:cubicBezTo>
                  <a:lnTo>
                    <a:pt x="10639" y="38482"/>
                  </a:lnTo>
                  <a:lnTo>
                    <a:pt x="9515" y="39606"/>
                  </a:lnTo>
                  <a:lnTo>
                    <a:pt x="9515" y="47175"/>
                  </a:lnTo>
                  <a:cubicBezTo>
                    <a:pt x="9302" y="47205"/>
                    <a:pt x="9120" y="47296"/>
                    <a:pt x="8968" y="47448"/>
                  </a:cubicBezTo>
                  <a:cubicBezTo>
                    <a:pt x="8755" y="47661"/>
                    <a:pt x="8603" y="47935"/>
                    <a:pt x="8603" y="48239"/>
                  </a:cubicBezTo>
                  <a:cubicBezTo>
                    <a:pt x="8603" y="48543"/>
                    <a:pt x="8694" y="48816"/>
                    <a:pt x="8907" y="49059"/>
                  </a:cubicBezTo>
                  <a:cubicBezTo>
                    <a:pt x="8907" y="49059"/>
                    <a:pt x="8937" y="49059"/>
                    <a:pt x="8937" y="49090"/>
                  </a:cubicBezTo>
                  <a:cubicBezTo>
                    <a:pt x="8998" y="49151"/>
                    <a:pt x="9059" y="49181"/>
                    <a:pt x="9150" y="49242"/>
                  </a:cubicBezTo>
                  <a:cubicBezTo>
                    <a:pt x="9089" y="49242"/>
                    <a:pt x="9028" y="49211"/>
                    <a:pt x="8998" y="49211"/>
                  </a:cubicBezTo>
                  <a:cubicBezTo>
                    <a:pt x="8694" y="49211"/>
                    <a:pt x="8390" y="49303"/>
                    <a:pt x="8177" y="49515"/>
                  </a:cubicBezTo>
                  <a:cubicBezTo>
                    <a:pt x="7965" y="49728"/>
                    <a:pt x="7813" y="50002"/>
                    <a:pt x="7813" y="50306"/>
                  </a:cubicBezTo>
                  <a:cubicBezTo>
                    <a:pt x="7813" y="50610"/>
                    <a:pt x="7904" y="50883"/>
                    <a:pt x="8086" y="51096"/>
                  </a:cubicBezTo>
                  <a:lnTo>
                    <a:pt x="3527" y="55655"/>
                  </a:lnTo>
                  <a:cubicBezTo>
                    <a:pt x="3344" y="55503"/>
                    <a:pt x="3101" y="55382"/>
                    <a:pt x="2828" y="55382"/>
                  </a:cubicBezTo>
                  <a:cubicBezTo>
                    <a:pt x="2524" y="55382"/>
                    <a:pt x="2250" y="55473"/>
                    <a:pt x="2007" y="55686"/>
                  </a:cubicBezTo>
                  <a:cubicBezTo>
                    <a:pt x="1794" y="55898"/>
                    <a:pt x="1673" y="56172"/>
                    <a:pt x="1642" y="56476"/>
                  </a:cubicBezTo>
                  <a:lnTo>
                    <a:pt x="1642" y="56476"/>
                  </a:lnTo>
                  <a:lnTo>
                    <a:pt x="1642" y="56476"/>
                  </a:lnTo>
                  <a:cubicBezTo>
                    <a:pt x="1642" y="56780"/>
                    <a:pt x="1733" y="57084"/>
                    <a:pt x="1946" y="57297"/>
                  </a:cubicBezTo>
                  <a:cubicBezTo>
                    <a:pt x="1977" y="57297"/>
                    <a:pt x="1977" y="57327"/>
                    <a:pt x="1977" y="57327"/>
                  </a:cubicBezTo>
                  <a:cubicBezTo>
                    <a:pt x="2189" y="57540"/>
                    <a:pt x="2463" y="57631"/>
                    <a:pt x="2736" y="57661"/>
                  </a:cubicBezTo>
                  <a:cubicBezTo>
                    <a:pt x="3040" y="57661"/>
                    <a:pt x="3344" y="57570"/>
                    <a:pt x="3557" y="57357"/>
                  </a:cubicBezTo>
                  <a:cubicBezTo>
                    <a:pt x="3770" y="57145"/>
                    <a:pt x="3922" y="56871"/>
                    <a:pt x="3922" y="56567"/>
                  </a:cubicBezTo>
                  <a:cubicBezTo>
                    <a:pt x="3922" y="56324"/>
                    <a:pt x="3861" y="56111"/>
                    <a:pt x="3770" y="55929"/>
                  </a:cubicBezTo>
                  <a:lnTo>
                    <a:pt x="8360" y="51339"/>
                  </a:lnTo>
                  <a:cubicBezTo>
                    <a:pt x="8299" y="51430"/>
                    <a:pt x="8299" y="51552"/>
                    <a:pt x="8268" y="51643"/>
                  </a:cubicBezTo>
                  <a:cubicBezTo>
                    <a:pt x="8268" y="51947"/>
                    <a:pt x="8390" y="52251"/>
                    <a:pt x="8572" y="52464"/>
                  </a:cubicBezTo>
                  <a:cubicBezTo>
                    <a:pt x="8603" y="52494"/>
                    <a:pt x="8603" y="52494"/>
                    <a:pt x="8603" y="52494"/>
                  </a:cubicBezTo>
                  <a:cubicBezTo>
                    <a:pt x="8816" y="52707"/>
                    <a:pt x="9089" y="52828"/>
                    <a:pt x="9363" y="52828"/>
                  </a:cubicBezTo>
                  <a:cubicBezTo>
                    <a:pt x="9667" y="52859"/>
                    <a:pt x="9971" y="52737"/>
                    <a:pt x="10183" y="52524"/>
                  </a:cubicBezTo>
                  <a:cubicBezTo>
                    <a:pt x="10427" y="52342"/>
                    <a:pt x="10548" y="52038"/>
                    <a:pt x="10548" y="51734"/>
                  </a:cubicBezTo>
                  <a:cubicBezTo>
                    <a:pt x="10579" y="51491"/>
                    <a:pt x="10487" y="51248"/>
                    <a:pt x="10335" y="51035"/>
                  </a:cubicBezTo>
                  <a:lnTo>
                    <a:pt x="17509" y="43862"/>
                  </a:lnTo>
                  <a:lnTo>
                    <a:pt x="17509" y="35777"/>
                  </a:lnTo>
                  <a:close/>
                  <a:moveTo>
                    <a:pt x="25351" y="42099"/>
                  </a:moveTo>
                  <a:lnTo>
                    <a:pt x="20579" y="42099"/>
                  </a:lnTo>
                  <a:lnTo>
                    <a:pt x="20579" y="36384"/>
                  </a:lnTo>
                  <a:lnTo>
                    <a:pt x="30305" y="26688"/>
                  </a:lnTo>
                  <a:lnTo>
                    <a:pt x="33467" y="26688"/>
                  </a:lnTo>
                  <a:lnTo>
                    <a:pt x="33467" y="33983"/>
                  </a:lnTo>
                  <a:close/>
                  <a:moveTo>
                    <a:pt x="36749" y="24074"/>
                  </a:moveTo>
                  <a:cubicBezTo>
                    <a:pt x="36901" y="24196"/>
                    <a:pt x="37114" y="24287"/>
                    <a:pt x="37296" y="24287"/>
                  </a:cubicBezTo>
                  <a:lnTo>
                    <a:pt x="37296" y="34287"/>
                  </a:lnTo>
                  <a:cubicBezTo>
                    <a:pt x="37084" y="34348"/>
                    <a:pt x="36871" y="34439"/>
                    <a:pt x="36688" y="34621"/>
                  </a:cubicBezTo>
                  <a:cubicBezTo>
                    <a:pt x="36263" y="35047"/>
                    <a:pt x="36263" y="35777"/>
                    <a:pt x="36688" y="36232"/>
                  </a:cubicBezTo>
                  <a:cubicBezTo>
                    <a:pt x="37144" y="36658"/>
                    <a:pt x="37874" y="36658"/>
                    <a:pt x="38299" y="36232"/>
                  </a:cubicBezTo>
                  <a:cubicBezTo>
                    <a:pt x="38755" y="35777"/>
                    <a:pt x="38755" y="35047"/>
                    <a:pt x="38299" y="34621"/>
                  </a:cubicBezTo>
                  <a:cubicBezTo>
                    <a:pt x="38117" y="34439"/>
                    <a:pt x="37904" y="34318"/>
                    <a:pt x="37661" y="34287"/>
                  </a:cubicBezTo>
                  <a:lnTo>
                    <a:pt x="37661" y="24287"/>
                  </a:lnTo>
                  <a:cubicBezTo>
                    <a:pt x="37874" y="24257"/>
                    <a:pt x="38087" y="24165"/>
                    <a:pt x="38239" y="23983"/>
                  </a:cubicBezTo>
                  <a:cubicBezTo>
                    <a:pt x="38543" y="23679"/>
                    <a:pt x="38634" y="23254"/>
                    <a:pt x="38543" y="22889"/>
                  </a:cubicBezTo>
                  <a:lnTo>
                    <a:pt x="40701" y="20700"/>
                  </a:lnTo>
                  <a:lnTo>
                    <a:pt x="41217" y="21217"/>
                  </a:lnTo>
                  <a:lnTo>
                    <a:pt x="41217" y="34956"/>
                  </a:lnTo>
                  <a:lnTo>
                    <a:pt x="37175" y="38998"/>
                  </a:lnTo>
                  <a:lnTo>
                    <a:pt x="33801" y="35625"/>
                  </a:lnTo>
                  <a:lnTo>
                    <a:pt x="33801" y="34105"/>
                  </a:lnTo>
                  <a:lnTo>
                    <a:pt x="35169" y="32767"/>
                  </a:lnTo>
                  <a:cubicBezTo>
                    <a:pt x="35594" y="33102"/>
                    <a:pt x="36233" y="33102"/>
                    <a:pt x="36658" y="32676"/>
                  </a:cubicBezTo>
                  <a:cubicBezTo>
                    <a:pt x="37084" y="32220"/>
                    <a:pt x="37084" y="31521"/>
                    <a:pt x="36658" y="31065"/>
                  </a:cubicBezTo>
                  <a:cubicBezTo>
                    <a:pt x="36202" y="30609"/>
                    <a:pt x="35473" y="30609"/>
                    <a:pt x="35047" y="31065"/>
                  </a:cubicBezTo>
                  <a:cubicBezTo>
                    <a:pt x="34652" y="31460"/>
                    <a:pt x="34591" y="32099"/>
                    <a:pt x="34926" y="32524"/>
                  </a:cubicBezTo>
                  <a:lnTo>
                    <a:pt x="33831" y="33618"/>
                  </a:lnTo>
                  <a:lnTo>
                    <a:pt x="33831" y="26688"/>
                  </a:lnTo>
                  <a:lnTo>
                    <a:pt x="34865" y="26688"/>
                  </a:lnTo>
                  <a:cubicBezTo>
                    <a:pt x="34895" y="26962"/>
                    <a:pt x="34986" y="27235"/>
                    <a:pt x="35199" y="27448"/>
                  </a:cubicBezTo>
                  <a:cubicBezTo>
                    <a:pt x="35655" y="27904"/>
                    <a:pt x="36385" y="27904"/>
                    <a:pt x="36810" y="27448"/>
                  </a:cubicBezTo>
                  <a:cubicBezTo>
                    <a:pt x="37266" y="27023"/>
                    <a:pt x="37266" y="26293"/>
                    <a:pt x="36810" y="25837"/>
                  </a:cubicBezTo>
                  <a:cubicBezTo>
                    <a:pt x="36385" y="25412"/>
                    <a:pt x="35655" y="25412"/>
                    <a:pt x="35199" y="25837"/>
                  </a:cubicBezTo>
                  <a:cubicBezTo>
                    <a:pt x="35078" y="25989"/>
                    <a:pt x="34986" y="26172"/>
                    <a:pt x="34926" y="26354"/>
                  </a:cubicBezTo>
                  <a:lnTo>
                    <a:pt x="33831" y="26354"/>
                  </a:lnTo>
                  <a:lnTo>
                    <a:pt x="33831" y="240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5591550" y="136300"/>
              <a:ext cx="1123150" cy="1415700"/>
            </a:xfrm>
            <a:custGeom>
              <a:rect b="b" l="l" r="r" t="t"/>
              <a:pathLst>
                <a:path extrusionOk="0" h="56628" w="44926">
                  <a:moveTo>
                    <a:pt x="32676" y="11886"/>
                  </a:moveTo>
                  <a:lnTo>
                    <a:pt x="32676" y="20214"/>
                  </a:lnTo>
                  <a:lnTo>
                    <a:pt x="20670" y="32190"/>
                  </a:lnTo>
                  <a:lnTo>
                    <a:pt x="12037" y="32190"/>
                  </a:lnTo>
                  <a:lnTo>
                    <a:pt x="4317" y="39941"/>
                  </a:lnTo>
                  <a:lnTo>
                    <a:pt x="4317" y="40002"/>
                  </a:lnTo>
                  <a:lnTo>
                    <a:pt x="4317" y="52129"/>
                  </a:lnTo>
                  <a:lnTo>
                    <a:pt x="1855" y="54591"/>
                  </a:lnTo>
                  <a:cubicBezTo>
                    <a:pt x="1672" y="54439"/>
                    <a:pt x="1429" y="54348"/>
                    <a:pt x="1186" y="54348"/>
                  </a:cubicBezTo>
                  <a:cubicBezTo>
                    <a:pt x="548" y="54318"/>
                    <a:pt x="31" y="54804"/>
                    <a:pt x="1" y="55442"/>
                  </a:cubicBezTo>
                  <a:lnTo>
                    <a:pt x="1" y="55442"/>
                  </a:lnTo>
                  <a:cubicBezTo>
                    <a:pt x="1" y="55746"/>
                    <a:pt x="122" y="56050"/>
                    <a:pt x="335" y="56294"/>
                  </a:cubicBezTo>
                  <a:cubicBezTo>
                    <a:pt x="548" y="56476"/>
                    <a:pt x="791" y="56598"/>
                    <a:pt x="1095" y="56598"/>
                  </a:cubicBezTo>
                  <a:cubicBezTo>
                    <a:pt x="1733" y="56628"/>
                    <a:pt x="2250" y="56142"/>
                    <a:pt x="2280" y="55503"/>
                  </a:cubicBezTo>
                  <a:cubicBezTo>
                    <a:pt x="2280" y="55260"/>
                    <a:pt x="2220" y="55047"/>
                    <a:pt x="2098" y="54835"/>
                  </a:cubicBezTo>
                  <a:lnTo>
                    <a:pt x="4651" y="52281"/>
                  </a:lnTo>
                  <a:lnTo>
                    <a:pt x="4651" y="52221"/>
                  </a:lnTo>
                  <a:lnTo>
                    <a:pt x="4651" y="40062"/>
                  </a:lnTo>
                  <a:lnTo>
                    <a:pt x="12159" y="32555"/>
                  </a:lnTo>
                  <a:lnTo>
                    <a:pt x="20822" y="32555"/>
                  </a:lnTo>
                  <a:lnTo>
                    <a:pt x="33010" y="20336"/>
                  </a:lnTo>
                  <a:lnTo>
                    <a:pt x="33010" y="12038"/>
                  </a:lnTo>
                  <a:lnTo>
                    <a:pt x="42950" y="2098"/>
                  </a:lnTo>
                  <a:cubicBezTo>
                    <a:pt x="43406" y="2493"/>
                    <a:pt x="44075" y="2463"/>
                    <a:pt x="44500" y="2037"/>
                  </a:cubicBezTo>
                  <a:cubicBezTo>
                    <a:pt x="44926" y="1612"/>
                    <a:pt x="44926" y="882"/>
                    <a:pt x="44500" y="426"/>
                  </a:cubicBezTo>
                  <a:cubicBezTo>
                    <a:pt x="44044" y="1"/>
                    <a:pt x="43315" y="1"/>
                    <a:pt x="42889" y="426"/>
                  </a:cubicBezTo>
                  <a:cubicBezTo>
                    <a:pt x="42494" y="822"/>
                    <a:pt x="42433" y="1399"/>
                    <a:pt x="42707" y="18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4"/>
            <p:cNvSpPr/>
            <p:nvPr/>
          </p:nvSpPr>
          <p:spPr>
            <a:xfrm>
              <a:off x="6454800" y="196350"/>
              <a:ext cx="407325" cy="486350"/>
            </a:xfrm>
            <a:custGeom>
              <a:rect b="b" l="l" r="r" t="t"/>
              <a:pathLst>
                <a:path extrusionOk="0" h="19454" w="16293">
                  <a:moveTo>
                    <a:pt x="3040" y="8693"/>
                  </a:moveTo>
                  <a:lnTo>
                    <a:pt x="3040" y="16140"/>
                  </a:lnTo>
                  <a:lnTo>
                    <a:pt x="1915" y="17265"/>
                  </a:lnTo>
                  <a:cubicBezTo>
                    <a:pt x="1459" y="16961"/>
                    <a:pt x="851" y="16991"/>
                    <a:pt x="456" y="17386"/>
                  </a:cubicBezTo>
                  <a:cubicBezTo>
                    <a:pt x="0" y="17842"/>
                    <a:pt x="0" y="18572"/>
                    <a:pt x="456" y="18997"/>
                  </a:cubicBezTo>
                  <a:cubicBezTo>
                    <a:pt x="882" y="19453"/>
                    <a:pt x="1611" y="19453"/>
                    <a:pt x="2067" y="18997"/>
                  </a:cubicBezTo>
                  <a:cubicBezTo>
                    <a:pt x="2462" y="18602"/>
                    <a:pt x="2493" y="17934"/>
                    <a:pt x="2158" y="17508"/>
                  </a:cubicBezTo>
                  <a:lnTo>
                    <a:pt x="3374" y="16292"/>
                  </a:lnTo>
                  <a:lnTo>
                    <a:pt x="3374" y="8815"/>
                  </a:lnTo>
                  <a:lnTo>
                    <a:pt x="10821" y="1368"/>
                  </a:lnTo>
                  <a:lnTo>
                    <a:pt x="13921" y="1368"/>
                  </a:lnTo>
                  <a:cubicBezTo>
                    <a:pt x="13952" y="1611"/>
                    <a:pt x="14043" y="1854"/>
                    <a:pt x="14256" y="2037"/>
                  </a:cubicBezTo>
                  <a:cubicBezTo>
                    <a:pt x="14681" y="2493"/>
                    <a:pt x="15411" y="2493"/>
                    <a:pt x="15867" y="2037"/>
                  </a:cubicBezTo>
                  <a:cubicBezTo>
                    <a:pt x="16292" y="1611"/>
                    <a:pt x="16292" y="882"/>
                    <a:pt x="15867" y="426"/>
                  </a:cubicBezTo>
                  <a:cubicBezTo>
                    <a:pt x="15411" y="0"/>
                    <a:pt x="14681" y="0"/>
                    <a:pt x="14256" y="426"/>
                  </a:cubicBezTo>
                  <a:cubicBezTo>
                    <a:pt x="14073" y="608"/>
                    <a:pt x="13982" y="821"/>
                    <a:pt x="13921" y="1034"/>
                  </a:cubicBezTo>
                  <a:lnTo>
                    <a:pt x="10669" y="10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4"/>
            <p:cNvSpPr/>
            <p:nvPr/>
          </p:nvSpPr>
          <p:spPr>
            <a:xfrm>
              <a:off x="5976050" y="95275"/>
              <a:ext cx="672550" cy="769800"/>
            </a:xfrm>
            <a:custGeom>
              <a:rect b="b" l="l" r="r" t="t"/>
              <a:pathLst>
                <a:path extrusionOk="0" h="30792" w="26902">
                  <a:moveTo>
                    <a:pt x="13010" y="13618"/>
                  </a:moveTo>
                  <a:lnTo>
                    <a:pt x="13010" y="21642"/>
                  </a:lnTo>
                  <a:lnTo>
                    <a:pt x="5168" y="29484"/>
                  </a:lnTo>
                  <a:lnTo>
                    <a:pt x="2372" y="29484"/>
                  </a:lnTo>
                  <a:cubicBezTo>
                    <a:pt x="2372" y="29211"/>
                    <a:pt x="2281" y="28937"/>
                    <a:pt x="2068" y="28724"/>
                  </a:cubicBezTo>
                  <a:cubicBezTo>
                    <a:pt x="1612" y="28299"/>
                    <a:pt x="882" y="28299"/>
                    <a:pt x="457" y="28724"/>
                  </a:cubicBezTo>
                  <a:cubicBezTo>
                    <a:pt x="1" y="29180"/>
                    <a:pt x="1" y="29910"/>
                    <a:pt x="457" y="30335"/>
                  </a:cubicBezTo>
                  <a:cubicBezTo>
                    <a:pt x="882" y="30791"/>
                    <a:pt x="1612" y="30791"/>
                    <a:pt x="2068" y="30335"/>
                  </a:cubicBezTo>
                  <a:cubicBezTo>
                    <a:pt x="2220" y="30214"/>
                    <a:pt x="2311" y="30031"/>
                    <a:pt x="2341" y="29819"/>
                  </a:cubicBezTo>
                  <a:lnTo>
                    <a:pt x="5290" y="29819"/>
                  </a:lnTo>
                  <a:lnTo>
                    <a:pt x="13345" y="21794"/>
                  </a:lnTo>
                  <a:lnTo>
                    <a:pt x="13345" y="13770"/>
                  </a:lnTo>
                  <a:lnTo>
                    <a:pt x="24956" y="2159"/>
                  </a:lnTo>
                  <a:cubicBezTo>
                    <a:pt x="25412" y="2493"/>
                    <a:pt x="26050" y="2493"/>
                    <a:pt x="26476" y="2067"/>
                  </a:cubicBezTo>
                  <a:cubicBezTo>
                    <a:pt x="26901" y="1612"/>
                    <a:pt x="26901" y="912"/>
                    <a:pt x="26476" y="457"/>
                  </a:cubicBezTo>
                  <a:cubicBezTo>
                    <a:pt x="26020" y="1"/>
                    <a:pt x="25290" y="1"/>
                    <a:pt x="24865" y="457"/>
                  </a:cubicBezTo>
                  <a:cubicBezTo>
                    <a:pt x="24470" y="852"/>
                    <a:pt x="24409" y="1460"/>
                    <a:pt x="24713" y="19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4"/>
            <p:cNvSpPr/>
            <p:nvPr/>
          </p:nvSpPr>
          <p:spPr>
            <a:xfrm>
              <a:off x="6176675" y="209250"/>
              <a:ext cx="252300" cy="348825"/>
            </a:xfrm>
            <a:custGeom>
              <a:rect b="b" l="l" r="r" t="t"/>
              <a:pathLst>
                <a:path extrusionOk="0" h="13953" w="10092">
                  <a:moveTo>
                    <a:pt x="1064" y="11673"/>
                  </a:moveTo>
                  <a:cubicBezTo>
                    <a:pt x="487" y="11703"/>
                    <a:pt x="31" y="12159"/>
                    <a:pt x="31" y="12737"/>
                  </a:cubicBezTo>
                  <a:lnTo>
                    <a:pt x="31" y="12737"/>
                  </a:lnTo>
                  <a:cubicBezTo>
                    <a:pt x="0" y="13071"/>
                    <a:pt x="122" y="13375"/>
                    <a:pt x="335" y="13588"/>
                  </a:cubicBezTo>
                  <a:cubicBezTo>
                    <a:pt x="548" y="13801"/>
                    <a:pt x="821" y="13922"/>
                    <a:pt x="1095" y="13922"/>
                  </a:cubicBezTo>
                  <a:cubicBezTo>
                    <a:pt x="1429" y="13952"/>
                    <a:pt x="1703" y="13831"/>
                    <a:pt x="1915" y="13618"/>
                  </a:cubicBezTo>
                  <a:cubicBezTo>
                    <a:pt x="2159" y="13436"/>
                    <a:pt x="2280" y="13132"/>
                    <a:pt x="2280" y="12828"/>
                  </a:cubicBezTo>
                  <a:cubicBezTo>
                    <a:pt x="2310" y="12524"/>
                    <a:pt x="2189" y="12250"/>
                    <a:pt x="1976" y="12007"/>
                  </a:cubicBezTo>
                  <a:cubicBezTo>
                    <a:pt x="1824" y="11855"/>
                    <a:pt x="1611" y="11734"/>
                    <a:pt x="1399" y="11673"/>
                  </a:cubicBezTo>
                  <a:lnTo>
                    <a:pt x="1399" y="8907"/>
                  </a:lnTo>
                  <a:lnTo>
                    <a:pt x="8146" y="2159"/>
                  </a:lnTo>
                  <a:cubicBezTo>
                    <a:pt x="8602" y="2493"/>
                    <a:pt x="9241" y="2463"/>
                    <a:pt x="9636" y="2037"/>
                  </a:cubicBezTo>
                  <a:cubicBezTo>
                    <a:pt x="10092" y="1612"/>
                    <a:pt x="10092" y="882"/>
                    <a:pt x="9636" y="426"/>
                  </a:cubicBezTo>
                  <a:cubicBezTo>
                    <a:pt x="9180" y="1"/>
                    <a:pt x="8481" y="1"/>
                    <a:pt x="8025" y="426"/>
                  </a:cubicBezTo>
                  <a:cubicBezTo>
                    <a:pt x="7630" y="852"/>
                    <a:pt x="7599" y="1460"/>
                    <a:pt x="7903" y="1916"/>
                  </a:cubicBezTo>
                  <a:lnTo>
                    <a:pt x="1064" y="8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5762525" y="106675"/>
              <a:ext cx="561600" cy="671000"/>
            </a:xfrm>
            <a:custGeom>
              <a:rect b="b" l="l" r="r" t="t"/>
              <a:pathLst>
                <a:path extrusionOk="0" h="26840" w="22464">
                  <a:moveTo>
                    <a:pt x="20092" y="1399"/>
                  </a:moveTo>
                  <a:cubicBezTo>
                    <a:pt x="20123" y="1642"/>
                    <a:pt x="20214" y="1855"/>
                    <a:pt x="20396" y="2037"/>
                  </a:cubicBezTo>
                  <a:cubicBezTo>
                    <a:pt x="20852" y="2493"/>
                    <a:pt x="21551" y="2493"/>
                    <a:pt x="22007" y="2037"/>
                  </a:cubicBezTo>
                  <a:cubicBezTo>
                    <a:pt x="22463" y="1611"/>
                    <a:pt x="22463" y="882"/>
                    <a:pt x="22007" y="426"/>
                  </a:cubicBezTo>
                  <a:cubicBezTo>
                    <a:pt x="21551" y="1"/>
                    <a:pt x="20852" y="1"/>
                    <a:pt x="20396" y="426"/>
                  </a:cubicBezTo>
                  <a:cubicBezTo>
                    <a:pt x="20214" y="608"/>
                    <a:pt x="20123" y="821"/>
                    <a:pt x="20092" y="1064"/>
                  </a:cubicBezTo>
                  <a:lnTo>
                    <a:pt x="17083" y="1064"/>
                  </a:lnTo>
                  <a:lnTo>
                    <a:pt x="8816" y="9332"/>
                  </a:lnTo>
                  <a:cubicBezTo>
                    <a:pt x="8360" y="8967"/>
                    <a:pt x="7721" y="8998"/>
                    <a:pt x="7296" y="9423"/>
                  </a:cubicBezTo>
                  <a:cubicBezTo>
                    <a:pt x="6840" y="9849"/>
                    <a:pt x="6840" y="10578"/>
                    <a:pt x="7296" y="11034"/>
                  </a:cubicBezTo>
                  <a:cubicBezTo>
                    <a:pt x="7448" y="11156"/>
                    <a:pt x="7630" y="11247"/>
                    <a:pt x="7812" y="11308"/>
                  </a:cubicBezTo>
                  <a:lnTo>
                    <a:pt x="7691" y="18876"/>
                  </a:lnTo>
                  <a:lnTo>
                    <a:pt x="1794" y="24773"/>
                  </a:lnTo>
                  <a:cubicBezTo>
                    <a:pt x="1642" y="24621"/>
                    <a:pt x="1429" y="24560"/>
                    <a:pt x="1186" y="24530"/>
                  </a:cubicBezTo>
                  <a:cubicBezTo>
                    <a:pt x="548" y="24530"/>
                    <a:pt x="31" y="25016"/>
                    <a:pt x="1" y="25624"/>
                  </a:cubicBezTo>
                  <a:lnTo>
                    <a:pt x="1" y="25624"/>
                  </a:lnTo>
                  <a:cubicBezTo>
                    <a:pt x="1" y="25928"/>
                    <a:pt x="92" y="26232"/>
                    <a:pt x="305" y="26445"/>
                  </a:cubicBezTo>
                  <a:cubicBezTo>
                    <a:pt x="305" y="26475"/>
                    <a:pt x="335" y="26475"/>
                    <a:pt x="335" y="26475"/>
                  </a:cubicBezTo>
                  <a:cubicBezTo>
                    <a:pt x="548" y="26688"/>
                    <a:pt x="791" y="26809"/>
                    <a:pt x="1095" y="26809"/>
                  </a:cubicBezTo>
                  <a:cubicBezTo>
                    <a:pt x="1399" y="26840"/>
                    <a:pt x="1673" y="26718"/>
                    <a:pt x="1916" y="26505"/>
                  </a:cubicBezTo>
                  <a:cubicBezTo>
                    <a:pt x="2128" y="26323"/>
                    <a:pt x="2250" y="26019"/>
                    <a:pt x="2280" y="25715"/>
                  </a:cubicBezTo>
                  <a:cubicBezTo>
                    <a:pt x="2280" y="25442"/>
                    <a:pt x="2189" y="25198"/>
                    <a:pt x="2037" y="25016"/>
                  </a:cubicBezTo>
                  <a:lnTo>
                    <a:pt x="8025" y="19028"/>
                  </a:lnTo>
                  <a:lnTo>
                    <a:pt x="8147" y="11338"/>
                  </a:lnTo>
                  <a:cubicBezTo>
                    <a:pt x="8420" y="11338"/>
                    <a:pt x="8694" y="11216"/>
                    <a:pt x="8907" y="11034"/>
                  </a:cubicBezTo>
                  <a:cubicBezTo>
                    <a:pt x="9302" y="10639"/>
                    <a:pt x="9332" y="10031"/>
                    <a:pt x="9059" y="9575"/>
                  </a:cubicBezTo>
                  <a:lnTo>
                    <a:pt x="17235" y="1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5879550" y="-11100"/>
              <a:ext cx="673300" cy="774350"/>
            </a:xfrm>
            <a:custGeom>
              <a:rect b="b" l="l" r="r" t="t"/>
              <a:pathLst>
                <a:path extrusionOk="0" h="30974" w="26932">
                  <a:moveTo>
                    <a:pt x="16962" y="9544"/>
                  </a:moveTo>
                  <a:lnTo>
                    <a:pt x="12858" y="9544"/>
                  </a:lnTo>
                  <a:lnTo>
                    <a:pt x="5138" y="17265"/>
                  </a:lnTo>
                  <a:lnTo>
                    <a:pt x="5138" y="17326"/>
                  </a:lnTo>
                  <a:lnTo>
                    <a:pt x="4773" y="26019"/>
                  </a:lnTo>
                  <a:lnTo>
                    <a:pt x="1946" y="28815"/>
                  </a:lnTo>
                  <a:cubicBezTo>
                    <a:pt x="1490" y="28481"/>
                    <a:pt x="852" y="28511"/>
                    <a:pt x="457" y="28906"/>
                  </a:cubicBezTo>
                  <a:cubicBezTo>
                    <a:pt x="1" y="29362"/>
                    <a:pt x="1" y="30092"/>
                    <a:pt x="457" y="30517"/>
                  </a:cubicBezTo>
                  <a:cubicBezTo>
                    <a:pt x="882" y="30973"/>
                    <a:pt x="1612" y="30973"/>
                    <a:pt x="2068" y="30517"/>
                  </a:cubicBezTo>
                  <a:cubicBezTo>
                    <a:pt x="2463" y="30122"/>
                    <a:pt x="2493" y="29514"/>
                    <a:pt x="2189" y="29058"/>
                  </a:cubicBezTo>
                  <a:lnTo>
                    <a:pt x="5107" y="26140"/>
                  </a:lnTo>
                  <a:lnTo>
                    <a:pt x="5107" y="26080"/>
                  </a:lnTo>
                  <a:lnTo>
                    <a:pt x="5472" y="17417"/>
                  </a:lnTo>
                  <a:lnTo>
                    <a:pt x="12980" y="9909"/>
                  </a:lnTo>
                  <a:lnTo>
                    <a:pt x="17083" y="9909"/>
                  </a:lnTo>
                  <a:lnTo>
                    <a:pt x="24925" y="2067"/>
                  </a:lnTo>
                  <a:cubicBezTo>
                    <a:pt x="25351" y="2493"/>
                    <a:pt x="26050" y="2493"/>
                    <a:pt x="26506" y="2037"/>
                  </a:cubicBezTo>
                  <a:cubicBezTo>
                    <a:pt x="26931" y="1611"/>
                    <a:pt x="26931" y="882"/>
                    <a:pt x="26506" y="426"/>
                  </a:cubicBezTo>
                  <a:cubicBezTo>
                    <a:pt x="26050" y="0"/>
                    <a:pt x="25320" y="0"/>
                    <a:pt x="24895" y="426"/>
                  </a:cubicBezTo>
                  <a:cubicBezTo>
                    <a:pt x="24500" y="821"/>
                    <a:pt x="24469" y="1368"/>
                    <a:pt x="24712" y="18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4"/>
            <p:cNvSpPr/>
            <p:nvPr/>
          </p:nvSpPr>
          <p:spPr>
            <a:xfrm>
              <a:off x="5107500" y="920525"/>
              <a:ext cx="224950" cy="474200"/>
            </a:xfrm>
            <a:custGeom>
              <a:rect b="b" l="l" r="r" t="t"/>
              <a:pathLst>
                <a:path extrusionOk="0" h="18968" w="8998">
                  <a:moveTo>
                    <a:pt x="8025" y="2280"/>
                  </a:moveTo>
                  <a:cubicBezTo>
                    <a:pt x="8542" y="2189"/>
                    <a:pt x="8937" y="1733"/>
                    <a:pt x="8967" y="1186"/>
                  </a:cubicBezTo>
                  <a:cubicBezTo>
                    <a:pt x="8998" y="578"/>
                    <a:pt x="8511" y="31"/>
                    <a:pt x="7873" y="31"/>
                  </a:cubicBezTo>
                  <a:cubicBezTo>
                    <a:pt x="7235" y="0"/>
                    <a:pt x="6718" y="487"/>
                    <a:pt x="6688" y="1125"/>
                  </a:cubicBezTo>
                  <a:lnTo>
                    <a:pt x="6688" y="1125"/>
                  </a:lnTo>
                  <a:cubicBezTo>
                    <a:pt x="6688" y="1429"/>
                    <a:pt x="6809" y="1733"/>
                    <a:pt x="7022" y="1945"/>
                  </a:cubicBezTo>
                  <a:cubicBezTo>
                    <a:pt x="7204" y="2128"/>
                    <a:pt x="7417" y="2249"/>
                    <a:pt x="7660" y="2280"/>
                  </a:cubicBezTo>
                  <a:lnTo>
                    <a:pt x="7660" y="11216"/>
                  </a:lnTo>
                  <a:lnTo>
                    <a:pt x="1916" y="16961"/>
                  </a:lnTo>
                  <a:cubicBezTo>
                    <a:pt x="1733" y="16779"/>
                    <a:pt x="1490" y="16657"/>
                    <a:pt x="1186" y="16657"/>
                  </a:cubicBezTo>
                  <a:cubicBezTo>
                    <a:pt x="578" y="16627"/>
                    <a:pt x="31" y="17113"/>
                    <a:pt x="1" y="17751"/>
                  </a:cubicBezTo>
                  <a:lnTo>
                    <a:pt x="1" y="17751"/>
                  </a:lnTo>
                  <a:cubicBezTo>
                    <a:pt x="1" y="18055"/>
                    <a:pt x="122" y="18359"/>
                    <a:pt x="305" y="18572"/>
                  </a:cubicBezTo>
                  <a:cubicBezTo>
                    <a:pt x="335" y="18572"/>
                    <a:pt x="335" y="18602"/>
                    <a:pt x="335" y="18602"/>
                  </a:cubicBezTo>
                  <a:cubicBezTo>
                    <a:pt x="548" y="18815"/>
                    <a:pt x="821" y="18937"/>
                    <a:pt x="1095" y="18937"/>
                  </a:cubicBezTo>
                  <a:cubicBezTo>
                    <a:pt x="1733" y="18967"/>
                    <a:pt x="2280" y="18481"/>
                    <a:pt x="2280" y="17842"/>
                  </a:cubicBezTo>
                  <a:cubicBezTo>
                    <a:pt x="2311" y="17630"/>
                    <a:pt x="2250" y="17417"/>
                    <a:pt x="2128" y="17234"/>
                  </a:cubicBezTo>
                  <a:lnTo>
                    <a:pt x="8025" y="11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4992000" y="816400"/>
              <a:ext cx="539550" cy="602625"/>
            </a:xfrm>
            <a:custGeom>
              <a:rect b="b" l="l" r="r" t="t"/>
              <a:pathLst>
                <a:path extrusionOk="0" h="24105" w="21582">
                  <a:moveTo>
                    <a:pt x="8481" y="15746"/>
                  </a:moveTo>
                  <a:lnTo>
                    <a:pt x="8481" y="5138"/>
                  </a:lnTo>
                  <a:lnTo>
                    <a:pt x="12250" y="1369"/>
                  </a:lnTo>
                  <a:lnTo>
                    <a:pt x="19211" y="1369"/>
                  </a:lnTo>
                  <a:cubicBezTo>
                    <a:pt x="19241" y="1612"/>
                    <a:pt x="19332" y="1855"/>
                    <a:pt x="19545" y="2037"/>
                  </a:cubicBezTo>
                  <a:cubicBezTo>
                    <a:pt x="19970" y="2493"/>
                    <a:pt x="20700" y="2493"/>
                    <a:pt x="21156" y="2037"/>
                  </a:cubicBezTo>
                  <a:cubicBezTo>
                    <a:pt x="21581" y="1612"/>
                    <a:pt x="21581" y="882"/>
                    <a:pt x="21156" y="457"/>
                  </a:cubicBezTo>
                  <a:cubicBezTo>
                    <a:pt x="20700" y="1"/>
                    <a:pt x="19970" y="1"/>
                    <a:pt x="19545" y="457"/>
                  </a:cubicBezTo>
                  <a:cubicBezTo>
                    <a:pt x="19363" y="609"/>
                    <a:pt x="19271" y="822"/>
                    <a:pt x="19211" y="1034"/>
                  </a:cubicBezTo>
                  <a:lnTo>
                    <a:pt x="12098" y="1034"/>
                  </a:lnTo>
                  <a:lnTo>
                    <a:pt x="8147" y="5016"/>
                  </a:lnTo>
                  <a:lnTo>
                    <a:pt x="8147" y="5077"/>
                  </a:lnTo>
                  <a:lnTo>
                    <a:pt x="8147" y="15655"/>
                  </a:lnTo>
                  <a:lnTo>
                    <a:pt x="1794" y="22007"/>
                  </a:lnTo>
                  <a:cubicBezTo>
                    <a:pt x="1611" y="21886"/>
                    <a:pt x="1399" y="21825"/>
                    <a:pt x="1186" y="21825"/>
                  </a:cubicBezTo>
                  <a:cubicBezTo>
                    <a:pt x="548" y="21795"/>
                    <a:pt x="31" y="22281"/>
                    <a:pt x="1" y="22919"/>
                  </a:cubicBezTo>
                  <a:lnTo>
                    <a:pt x="1" y="22919"/>
                  </a:lnTo>
                  <a:cubicBezTo>
                    <a:pt x="1" y="23254"/>
                    <a:pt x="122" y="23527"/>
                    <a:pt x="335" y="23770"/>
                  </a:cubicBezTo>
                  <a:cubicBezTo>
                    <a:pt x="548" y="23953"/>
                    <a:pt x="791" y="24074"/>
                    <a:pt x="1095" y="24105"/>
                  </a:cubicBezTo>
                  <a:cubicBezTo>
                    <a:pt x="1733" y="24105"/>
                    <a:pt x="2250" y="23618"/>
                    <a:pt x="2280" y="23010"/>
                  </a:cubicBezTo>
                  <a:cubicBezTo>
                    <a:pt x="2280" y="22706"/>
                    <a:pt x="2189" y="22463"/>
                    <a:pt x="2037" y="22251"/>
                  </a:cubicBezTo>
                  <a:lnTo>
                    <a:pt x="8481" y="158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5185775" y="365800"/>
              <a:ext cx="572225" cy="212025"/>
            </a:xfrm>
            <a:custGeom>
              <a:rect b="b" l="l" r="r" t="t"/>
              <a:pathLst>
                <a:path extrusionOk="0" h="8481" w="22889">
                  <a:moveTo>
                    <a:pt x="578" y="4712"/>
                  </a:moveTo>
                  <a:cubicBezTo>
                    <a:pt x="608" y="4712"/>
                    <a:pt x="639" y="4712"/>
                    <a:pt x="669" y="4681"/>
                  </a:cubicBezTo>
                  <a:lnTo>
                    <a:pt x="4469" y="8481"/>
                  </a:lnTo>
                  <a:lnTo>
                    <a:pt x="4560" y="8481"/>
                  </a:lnTo>
                  <a:lnTo>
                    <a:pt x="18511" y="8481"/>
                  </a:lnTo>
                  <a:lnTo>
                    <a:pt x="22888" y="4134"/>
                  </a:lnTo>
                  <a:lnTo>
                    <a:pt x="19180" y="426"/>
                  </a:lnTo>
                  <a:lnTo>
                    <a:pt x="19089" y="426"/>
                  </a:lnTo>
                  <a:lnTo>
                    <a:pt x="4925" y="426"/>
                  </a:lnTo>
                  <a:cubicBezTo>
                    <a:pt x="4864" y="183"/>
                    <a:pt x="4651" y="0"/>
                    <a:pt x="4377" y="0"/>
                  </a:cubicBezTo>
                  <a:cubicBezTo>
                    <a:pt x="4043" y="0"/>
                    <a:pt x="3800" y="244"/>
                    <a:pt x="3800" y="578"/>
                  </a:cubicBezTo>
                  <a:cubicBezTo>
                    <a:pt x="3800" y="882"/>
                    <a:pt x="4043" y="1125"/>
                    <a:pt x="4377" y="1125"/>
                  </a:cubicBezTo>
                  <a:cubicBezTo>
                    <a:pt x="4621" y="1125"/>
                    <a:pt x="4833" y="973"/>
                    <a:pt x="4894" y="760"/>
                  </a:cubicBezTo>
                  <a:lnTo>
                    <a:pt x="19028" y="760"/>
                  </a:lnTo>
                  <a:lnTo>
                    <a:pt x="22402" y="4134"/>
                  </a:lnTo>
                  <a:lnTo>
                    <a:pt x="18359" y="8146"/>
                  </a:lnTo>
                  <a:lnTo>
                    <a:pt x="4621" y="8146"/>
                  </a:lnTo>
                  <a:lnTo>
                    <a:pt x="973" y="4529"/>
                  </a:lnTo>
                  <a:cubicBezTo>
                    <a:pt x="1064" y="4408"/>
                    <a:pt x="1125" y="4286"/>
                    <a:pt x="1125" y="4134"/>
                  </a:cubicBezTo>
                  <a:cubicBezTo>
                    <a:pt x="1125" y="3830"/>
                    <a:pt x="882" y="3557"/>
                    <a:pt x="578" y="3557"/>
                  </a:cubicBezTo>
                  <a:cubicBezTo>
                    <a:pt x="244" y="3557"/>
                    <a:pt x="0" y="3830"/>
                    <a:pt x="0" y="4134"/>
                  </a:cubicBezTo>
                  <a:cubicBezTo>
                    <a:pt x="0" y="4438"/>
                    <a:pt x="244" y="4712"/>
                    <a:pt x="578" y="47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6659975" y="290575"/>
              <a:ext cx="209750" cy="209750"/>
            </a:xfrm>
            <a:custGeom>
              <a:rect b="b" l="l" r="r" t="t"/>
              <a:pathLst>
                <a:path extrusionOk="0" h="8390" w="8390">
                  <a:moveTo>
                    <a:pt x="6322" y="456"/>
                  </a:moveTo>
                  <a:cubicBezTo>
                    <a:pt x="5927" y="851"/>
                    <a:pt x="5897" y="1459"/>
                    <a:pt x="6201" y="1915"/>
                  </a:cubicBezTo>
                  <a:lnTo>
                    <a:pt x="1915" y="6201"/>
                  </a:lnTo>
                  <a:cubicBezTo>
                    <a:pt x="1459" y="5897"/>
                    <a:pt x="851" y="5927"/>
                    <a:pt x="456" y="6323"/>
                  </a:cubicBezTo>
                  <a:cubicBezTo>
                    <a:pt x="0" y="6778"/>
                    <a:pt x="0" y="7508"/>
                    <a:pt x="456" y="7933"/>
                  </a:cubicBezTo>
                  <a:cubicBezTo>
                    <a:pt x="882" y="8389"/>
                    <a:pt x="1611" y="8389"/>
                    <a:pt x="2067" y="7933"/>
                  </a:cubicBezTo>
                  <a:cubicBezTo>
                    <a:pt x="2462" y="7538"/>
                    <a:pt x="2493" y="6900"/>
                    <a:pt x="2158" y="6444"/>
                  </a:cubicBezTo>
                  <a:lnTo>
                    <a:pt x="6444" y="2158"/>
                  </a:lnTo>
                  <a:cubicBezTo>
                    <a:pt x="6900" y="2493"/>
                    <a:pt x="7538" y="2493"/>
                    <a:pt x="7933" y="2067"/>
                  </a:cubicBezTo>
                  <a:cubicBezTo>
                    <a:pt x="8389" y="1611"/>
                    <a:pt x="8389" y="912"/>
                    <a:pt x="7933" y="456"/>
                  </a:cubicBezTo>
                  <a:cubicBezTo>
                    <a:pt x="7508" y="0"/>
                    <a:pt x="6778" y="0"/>
                    <a:pt x="6322" y="4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6079400" y="292850"/>
              <a:ext cx="179375" cy="471150"/>
            </a:xfrm>
            <a:custGeom>
              <a:rect b="b" l="l" r="r" t="t"/>
              <a:pathLst>
                <a:path extrusionOk="0" h="18846" w="7175">
                  <a:moveTo>
                    <a:pt x="31" y="17630"/>
                  </a:moveTo>
                  <a:lnTo>
                    <a:pt x="31" y="17630"/>
                  </a:lnTo>
                  <a:cubicBezTo>
                    <a:pt x="1" y="17964"/>
                    <a:pt x="153" y="18268"/>
                    <a:pt x="366" y="18481"/>
                  </a:cubicBezTo>
                  <a:cubicBezTo>
                    <a:pt x="548" y="18694"/>
                    <a:pt x="821" y="18815"/>
                    <a:pt x="1125" y="18815"/>
                  </a:cubicBezTo>
                  <a:cubicBezTo>
                    <a:pt x="1733" y="18846"/>
                    <a:pt x="2280" y="18359"/>
                    <a:pt x="2311" y="17721"/>
                  </a:cubicBezTo>
                  <a:cubicBezTo>
                    <a:pt x="2311" y="17174"/>
                    <a:pt x="1916" y="16657"/>
                    <a:pt x="1369" y="16566"/>
                  </a:cubicBezTo>
                  <a:lnTo>
                    <a:pt x="1369" y="7113"/>
                  </a:lnTo>
                  <a:cubicBezTo>
                    <a:pt x="1581" y="7083"/>
                    <a:pt x="1794" y="6991"/>
                    <a:pt x="1976" y="6809"/>
                  </a:cubicBezTo>
                  <a:cubicBezTo>
                    <a:pt x="2189" y="6627"/>
                    <a:pt x="2311" y="6323"/>
                    <a:pt x="2341" y="6019"/>
                  </a:cubicBezTo>
                  <a:cubicBezTo>
                    <a:pt x="2341" y="5776"/>
                    <a:pt x="2250" y="5532"/>
                    <a:pt x="2098" y="5320"/>
                  </a:cubicBezTo>
                  <a:lnTo>
                    <a:pt x="5381" y="2067"/>
                  </a:lnTo>
                  <a:cubicBezTo>
                    <a:pt x="5563" y="2189"/>
                    <a:pt x="5776" y="2280"/>
                    <a:pt x="5989" y="2280"/>
                  </a:cubicBezTo>
                  <a:cubicBezTo>
                    <a:pt x="6293" y="2280"/>
                    <a:pt x="6597" y="2189"/>
                    <a:pt x="6809" y="1976"/>
                  </a:cubicBezTo>
                  <a:cubicBezTo>
                    <a:pt x="7022" y="1763"/>
                    <a:pt x="7174" y="1490"/>
                    <a:pt x="7174" y="1186"/>
                  </a:cubicBezTo>
                  <a:cubicBezTo>
                    <a:pt x="7174" y="882"/>
                    <a:pt x="7083" y="608"/>
                    <a:pt x="6870" y="365"/>
                  </a:cubicBezTo>
                  <a:cubicBezTo>
                    <a:pt x="6688" y="152"/>
                    <a:pt x="6384" y="31"/>
                    <a:pt x="6080" y="0"/>
                  </a:cubicBezTo>
                  <a:cubicBezTo>
                    <a:pt x="5776" y="0"/>
                    <a:pt x="5502" y="92"/>
                    <a:pt x="5259" y="304"/>
                  </a:cubicBezTo>
                  <a:cubicBezTo>
                    <a:pt x="5046" y="517"/>
                    <a:pt x="4925" y="791"/>
                    <a:pt x="4894" y="1095"/>
                  </a:cubicBezTo>
                  <a:cubicBezTo>
                    <a:pt x="4894" y="1368"/>
                    <a:pt x="4986" y="1611"/>
                    <a:pt x="5138" y="1824"/>
                  </a:cubicBezTo>
                  <a:lnTo>
                    <a:pt x="1885" y="5076"/>
                  </a:lnTo>
                  <a:cubicBezTo>
                    <a:pt x="1703" y="4925"/>
                    <a:pt x="1460" y="4864"/>
                    <a:pt x="1247" y="4864"/>
                  </a:cubicBezTo>
                  <a:cubicBezTo>
                    <a:pt x="943" y="4833"/>
                    <a:pt x="639" y="4955"/>
                    <a:pt x="426" y="5137"/>
                  </a:cubicBezTo>
                  <a:cubicBezTo>
                    <a:pt x="214" y="5350"/>
                    <a:pt x="62" y="5654"/>
                    <a:pt x="62" y="5958"/>
                  </a:cubicBezTo>
                  <a:cubicBezTo>
                    <a:pt x="62" y="6262"/>
                    <a:pt x="153" y="6535"/>
                    <a:pt x="366" y="6748"/>
                  </a:cubicBezTo>
                  <a:cubicBezTo>
                    <a:pt x="366" y="6779"/>
                    <a:pt x="396" y="6779"/>
                    <a:pt x="396" y="6779"/>
                  </a:cubicBezTo>
                  <a:cubicBezTo>
                    <a:pt x="578" y="6961"/>
                    <a:pt x="791" y="7083"/>
                    <a:pt x="1034" y="7113"/>
                  </a:cubicBezTo>
                  <a:lnTo>
                    <a:pt x="1034" y="16566"/>
                  </a:lnTo>
                  <a:cubicBezTo>
                    <a:pt x="487" y="16627"/>
                    <a:pt x="31" y="17083"/>
                    <a:pt x="31" y="176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5424375" y="873400"/>
              <a:ext cx="380725" cy="614775"/>
            </a:xfrm>
            <a:custGeom>
              <a:rect b="b" l="l" r="r" t="t"/>
              <a:pathLst>
                <a:path extrusionOk="0" h="24591" w="15229">
                  <a:moveTo>
                    <a:pt x="14013" y="2311"/>
                  </a:moveTo>
                  <a:cubicBezTo>
                    <a:pt x="14651" y="2311"/>
                    <a:pt x="15168" y="1824"/>
                    <a:pt x="15199" y="1216"/>
                  </a:cubicBezTo>
                  <a:cubicBezTo>
                    <a:pt x="15229" y="578"/>
                    <a:pt x="14712" y="61"/>
                    <a:pt x="14104" y="31"/>
                  </a:cubicBezTo>
                  <a:cubicBezTo>
                    <a:pt x="13466" y="1"/>
                    <a:pt x="12949" y="487"/>
                    <a:pt x="12919" y="1125"/>
                  </a:cubicBezTo>
                  <a:lnTo>
                    <a:pt x="12919" y="1125"/>
                  </a:lnTo>
                  <a:cubicBezTo>
                    <a:pt x="12919" y="1399"/>
                    <a:pt x="12980" y="1642"/>
                    <a:pt x="13162" y="1855"/>
                  </a:cubicBezTo>
                  <a:lnTo>
                    <a:pt x="5320" y="9697"/>
                  </a:lnTo>
                  <a:lnTo>
                    <a:pt x="5320" y="19119"/>
                  </a:lnTo>
                  <a:lnTo>
                    <a:pt x="1855" y="22554"/>
                  </a:lnTo>
                  <a:cubicBezTo>
                    <a:pt x="1672" y="22402"/>
                    <a:pt x="1429" y="22311"/>
                    <a:pt x="1186" y="22311"/>
                  </a:cubicBezTo>
                  <a:cubicBezTo>
                    <a:pt x="882" y="22281"/>
                    <a:pt x="578" y="22402"/>
                    <a:pt x="365" y="22615"/>
                  </a:cubicBezTo>
                  <a:cubicBezTo>
                    <a:pt x="153" y="22797"/>
                    <a:pt x="31" y="23101"/>
                    <a:pt x="1" y="23405"/>
                  </a:cubicBezTo>
                  <a:cubicBezTo>
                    <a:pt x="1" y="23709"/>
                    <a:pt x="92" y="23983"/>
                    <a:pt x="305" y="24226"/>
                  </a:cubicBezTo>
                  <a:cubicBezTo>
                    <a:pt x="305" y="24226"/>
                    <a:pt x="335" y="24226"/>
                    <a:pt x="335" y="24256"/>
                  </a:cubicBezTo>
                  <a:cubicBezTo>
                    <a:pt x="548" y="24439"/>
                    <a:pt x="821" y="24560"/>
                    <a:pt x="1095" y="24591"/>
                  </a:cubicBezTo>
                  <a:cubicBezTo>
                    <a:pt x="1399" y="24591"/>
                    <a:pt x="1703" y="24469"/>
                    <a:pt x="1916" y="24287"/>
                  </a:cubicBezTo>
                  <a:cubicBezTo>
                    <a:pt x="2128" y="24074"/>
                    <a:pt x="2280" y="23800"/>
                    <a:pt x="2280" y="23496"/>
                  </a:cubicBezTo>
                  <a:cubicBezTo>
                    <a:pt x="2280" y="23253"/>
                    <a:pt x="2220" y="23010"/>
                    <a:pt x="2098" y="22828"/>
                  </a:cubicBezTo>
                  <a:lnTo>
                    <a:pt x="5654" y="19241"/>
                  </a:lnTo>
                  <a:lnTo>
                    <a:pt x="5654" y="9818"/>
                  </a:lnTo>
                  <a:lnTo>
                    <a:pt x="13405" y="2098"/>
                  </a:lnTo>
                  <a:cubicBezTo>
                    <a:pt x="13588" y="2220"/>
                    <a:pt x="13800" y="2280"/>
                    <a:pt x="14013" y="2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5376500" y="809575"/>
              <a:ext cx="251550" cy="248500"/>
            </a:xfrm>
            <a:custGeom>
              <a:rect b="b" l="l" r="r" t="t"/>
              <a:pathLst>
                <a:path extrusionOk="0" h="9940" w="10062">
                  <a:moveTo>
                    <a:pt x="1186" y="7660"/>
                  </a:moveTo>
                  <a:cubicBezTo>
                    <a:pt x="882" y="7630"/>
                    <a:pt x="609" y="7751"/>
                    <a:pt x="365" y="7964"/>
                  </a:cubicBezTo>
                  <a:cubicBezTo>
                    <a:pt x="153" y="8146"/>
                    <a:pt x="31" y="8450"/>
                    <a:pt x="1" y="8754"/>
                  </a:cubicBezTo>
                  <a:cubicBezTo>
                    <a:pt x="1" y="9058"/>
                    <a:pt x="92" y="9332"/>
                    <a:pt x="305" y="9545"/>
                  </a:cubicBezTo>
                  <a:cubicBezTo>
                    <a:pt x="305" y="9575"/>
                    <a:pt x="335" y="9575"/>
                    <a:pt x="335" y="9605"/>
                  </a:cubicBezTo>
                  <a:cubicBezTo>
                    <a:pt x="548" y="9788"/>
                    <a:pt x="821" y="9909"/>
                    <a:pt x="1095" y="9909"/>
                  </a:cubicBezTo>
                  <a:cubicBezTo>
                    <a:pt x="1399" y="9940"/>
                    <a:pt x="1703" y="9818"/>
                    <a:pt x="1916" y="9605"/>
                  </a:cubicBezTo>
                  <a:cubicBezTo>
                    <a:pt x="2128" y="9423"/>
                    <a:pt x="2280" y="9119"/>
                    <a:pt x="2280" y="8815"/>
                  </a:cubicBezTo>
                  <a:cubicBezTo>
                    <a:pt x="2280" y="8602"/>
                    <a:pt x="2220" y="8359"/>
                    <a:pt x="2098" y="8177"/>
                  </a:cubicBezTo>
                  <a:lnTo>
                    <a:pt x="8116" y="2159"/>
                  </a:lnTo>
                  <a:cubicBezTo>
                    <a:pt x="8572" y="2493"/>
                    <a:pt x="9211" y="2462"/>
                    <a:pt x="9606" y="2067"/>
                  </a:cubicBezTo>
                  <a:cubicBezTo>
                    <a:pt x="10062" y="1611"/>
                    <a:pt x="10062" y="882"/>
                    <a:pt x="9606" y="456"/>
                  </a:cubicBezTo>
                  <a:cubicBezTo>
                    <a:pt x="9180" y="0"/>
                    <a:pt x="8451" y="0"/>
                    <a:pt x="7995" y="456"/>
                  </a:cubicBezTo>
                  <a:cubicBezTo>
                    <a:pt x="7600" y="852"/>
                    <a:pt x="7569" y="1459"/>
                    <a:pt x="7873" y="1915"/>
                  </a:cubicBezTo>
                  <a:lnTo>
                    <a:pt x="1885" y="7903"/>
                  </a:lnTo>
                  <a:cubicBezTo>
                    <a:pt x="1673" y="7751"/>
                    <a:pt x="1460" y="7660"/>
                    <a:pt x="1186" y="76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5720750" y="1105175"/>
              <a:ext cx="338175" cy="497000"/>
            </a:xfrm>
            <a:custGeom>
              <a:rect b="b" l="l" r="r" t="t"/>
              <a:pathLst>
                <a:path extrusionOk="0" h="19880" w="13527">
                  <a:moveTo>
                    <a:pt x="1185" y="17599"/>
                  </a:moveTo>
                  <a:cubicBezTo>
                    <a:pt x="881" y="17599"/>
                    <a:pt x="608" y="17691"/>
                    <a:pt x="365" y="17903"/>
                  </a:cubicBezTo>
                  <a:cubicBezTo>
                    <a:pt x="152" y="18116"/>
                    <a:pt x="30" y="18390"/>
                    <a:pt x="30" y="18694"/>
                  </a:cubicBezTo>
                  <a:cubicBezTo>
                    <a:pt x="0" y="18998"/>
                    <a:pt x="122" y="19301"/>
                    <a:pt x="304" y="19514"/>
                  </a:cubicBezTo>
                  <a:cubicBezTo>
                    <a:pt x="334" y="19514"/>
                    <a:pt x="334" y="19545"/>
                    <a:pt x="334" y="19545"/>
                  </a:cubicBezTo>
                  <a:cubicBezTo>
                    <a:pt x="547" y="19757"/>
                    <a:pt x="821" y="19879"/>
                    <a:pt x="1125" y="19879"/>
                  </a:cubicBezTo>
                  <a:cubicBezTo>
                    <a:pt x="1398" y="19879"/>
                    <a:pt x="1702" y="19788"/>
                    <a:pt x="1915" y="19575"/>
                  </a:cubicBezTo>
                  <a:cubicBezTo>
                    <a:pt x="2158" y="19362"/>
                    <a:pt x="2280" y="19089"/>
                    <a:pt x="2280" y="18785"/>
                  </a:cubicBezTo>
                  <a:cubicBezTo>
                    <a:pt x="2310" y="18572"/>
                    <a:pt x="2249" y="18329"/>
                    <a:pt x="2128" y="18146"/>
                  </a:cubicBezTo>
                  <a:lnTo>
                    <a:pt x="6079" y="14195"/>
                  </a:lnTo>
                  <a:lnTo>
                    <a:pt x="6079" y="14104"/>
                  </a:lnTo>
                  <a:lnTo>
                    <a:pt x="6079" y="3313"/>
                  </a:lnTo>
                  <a:lnTo>
                    <a:pt x="8085" y="1307"/>
                  </a:lnTo>
                  <a:lnTo>
                    <a:pt x="11246" y="1307"/>
                  </a:lnTo>
                  <a:cubicBezTo>
                    <a:pt x="11277" y="1550"/>
                    <a:pt x="11368" y="1763"/>
                    <a:pt x="11550" y="1946"/>
                  </a:cubicBezTo>
                  <a:cubicBezTo>
                    <a:pt x="11550" y="1946"/>
                    <a:pt x="11550" y="1946"/>
                    <a:pt x="11581" y="1976"/>
                  </a:cubicBezTo>
                  <a:cubicBezTo>
                    <a:pt x="11763" y="2158"/>
                    <a:pt x="12037" y="2280"/>
                    <a:pt x="12341" y="2310"/>
                  </a:cubicBezTo>
                  <a:cubicBezTo>
                    <a:pt x="12949" y="2310"/>
                    <a:pt x="13496" y="1824"/>
                    <a:pt x="13526" y="1216"/>
                  </a:cubicBezTo>
                  <a:cubicBezTo>
                    <a:pt x="13526" y="578"/>
                    <a:pt x="13040" y="61"/>
                    <a:pt x="12432" y="31"/>
                  </a:cubicBezTo>
                  <a:cubicBezTo>
                    <a:pt x="11854" y="0"/>
                    <a:pt x="11368" y="426"/>
                    <a:pt x="11246" y="973"/>
                  </a:cubicBezTo>
                  <a:lnTo>
                    <a:pt x="7933" y="973"/>
                  </a:lnTo>
                  <a:lnTo>
                    <a:pt x="5745" y="3161"/>
                  </a:lnTo>
                  <a:lnTo>
                    <a:pt x="5745" y="3253"/>
                  </a:lnTo>
                  <a:lnTo>
                    <a:pt x="5745" y="14043"/>
                  </a:lnTo>
                  <a:lnTo>
                    <a:pt x="1885" y="17873"/>
                  </a:lnTo>
                  <a:cubicBezTo>
                    <a:pt x="1702" y="17721"/>
                    <a:pt x="1459" y="17630"/>
                    <a:pt x="1185" y="175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5961625" y="1251825"/>
              <a:ext cx="57775" cy="168725"/>
            </a:xfrm>
            <a:custGeom>
              <a:rect b="b" l="l" r="r" t="t"/>
              <a:pathLst>
                <a:path extrusionOk="0" h="6749" w="2311">
                  <a:moveTo>
                    <a:pt x="2280" y="1186"/>
                  </a:moveTo>
                  <a:cubicBezTo>
                    <a:pt x="2311" y="578"/>
                    <a:pt x="1824" y="31"/>
                    <a:pt x="1186" y="31"/>
                  </a:cubicBezTo>
                  <a:cubicBezTo>
                    <a:pt x="548" y="1"/>
                    <a:pt x="31" y="487"/>
                    <a:pt x="0" y="1125"/>
                  </a:cubicBezTo>
                  <a:lnTo>
                    <a:pt x="0" y="1125"/>
                  </a:lnTo>
                  <a:cubicBezTo>
                    <a:pt x="0" y="1429"/>
                    <a:pt x="122" y="1733"/>
                    <a:pt x="335" y="1946"/>
                  </a:cubicBezTo>
                  <a:cubicBezTo>
                    <a:pt x="487" y="2128"/>
                    <a:pt x="700" y="2220"/>
                    <a:pt x="912" y="2280"/>
                  </a:cubicBezTo>
                  <a:lnTo>
                    <a:pt x="912" y="4499"/>
                  </a:lnTo>
                  <a:cubicBezTo>
                    <a:pt x="426" y="4590"/>
                    <a:pt x="31" y="5016"/>
                    <a:pt x="0" y="5563"/>
                  </a:cubicBezTo>
                  <a:lnTo>
                    <a:pt x="0" y="5563"/>
                  </a:lnTo>
                  <a:cubicBezTo>
                    <a:pt x="0" y="5867"/>
                    <a:pt x="92" y="6141"/>
                    <a:pt x="304" y="6384"/>
                  </a:cubicBezTo>
                  <a:cubicBezTo>
                    <a:pt x="335" y="6384"/>
                    <a:pt x="335" y="6384"/>
                    <a:pt x="335" y="6414"/>
                  </a:cubicBezTo>
                  <a:cubicBezTo>
                    <a:pt x="548" y="6596"/>
                    <a:pt x="821" y="6718"/>
                    <a:pt x="1095" y="6748"/>
                  </a:cubicBezTo>
                  <a:cubicBezTo>
                    <a:pt x="1733" y="6748"/>
                    <a:pt x="2250" y="6262"/>
                    <a:pt x="2280" y="5654"/>
                  </a:cubicBezTo>
                  <a:cubicBezTo>
                    <a:pt x="2311" y="5350"/>
                    <a:pt x="2189" y="5046"/>
                    <a:pt x="1976" y="4834"/>
                  </a:cubicBezTo>
                  <a:cubicBezTo>
                    <a:pt x="1794" y="4621"/>
                    <a:pt x="1520" y="4499"/>
                    <a:pt x="1247" y="4469"/>
                  </a:cubicBezTo>
                  <a:lnTo>
                    <a:pt x="1247" y="2280"/>
                  </a:lnTo>
                  <a:cubicBezTo>
                    <a:pt x="1824" y="2220"/>
                    <a:pt x="2250" y="1764"/>
                    <a:pt x="2280" y="1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4"/>
            <p:cNvSpPr/>
            <p:nvPr/>
          </p:nvSpPr>
          <p:spPr>
            <a:xfrm>
              <a:off x="4922100" y="-72650"/>
              <a:ext cx="1541825" cy="1385300"/>
            </a:xfrm>
            <a:custGeom>
              <a:rect b="b" l="l" r="r" t="t"/>
              <a:pathLst>
                <a:path extrusionOk="0" h="55412" w="61673">
                  <a:moveTo>
                    <a:pt x="334" y="55047"/>
                  </a:moveTo>
                  <a:cubicBezTo>
                    <a:pt x="547" y="55259"/>
                    <a:pt x="790" y="55381"/>
                    <a:pt x="1094" y="55381"/>
                  </a:cubicBezTo>
                  <a:cubicBezTo>
                    <a:pt x="1398" y="55411"/>
                    <a:pt x="1672" y="55290"/>
                    <a:pt x="1915" y="55077"/>
                  </a:cubicBezTo>
                  <a:cubicBezTo>
                    <a:pt x="2128" y="54864"/>
                    <a:pt x="2249" y="54591"/>
                    <a:pt x="2280" y="54287"/>
                  </a:cubicBezTo>
                  <a:cubicBezTo>
                    <a:pt x="2280" y="54013"/>
                    <a:pt x="2189" y="53770"/>
                    <a:pt x="2037" y="53557"/>
                  </a:cubicBezTo>
                  <a:lnTo>
                    <a:pt x="6414" y="49180"/>
                  </a:lnTo>
                  <a:lnTo>
                    <a:pt x="6414" y="49119"/>
                  </a:lnTo>
                  <a:lnTo>
                    <a:pt x="6414" y="35441"/>
                  </a:lnTo>
                  <a:lnTo>
                    <a:pt x="13283" y="28572"/>
                  </a:lnTo>
                  <a:lnTo>
                    <a:pt x="30092" y="28572"/>
                  </a:lnTo>
                  <a:lnTo>
                    <a:pt x="36445" y="22189"/>
                  </a:lnTo>
                  <a:lnTo>
                    <a:pt x="36445" y="14377"/>
                  </a:lnTo>
                  <a:lnTo>
                    <a:pt x="49606" y="1246"/>
                  </a:lnTo>
                  <a:lnTo>
                    <a:pt x="59302" y="1246"/>
                  </a:lnTo>
                  <a:cubicBezTo>
                    <a:pt x="59302" y="1520"/>
                    <a:pt x="59393" y="1824"/>
                    <a:pt x="59636" y="2067"/>
                  </a:cubicBezTo>
                  <a:cubicBezTo>
                    <a:pt x="60062" y="2493"/>
                    <a:pt x="60792" y="2493"/>
                    <a:pt x="61247" y="2067"/>
                  </a:cubicBezTo>
                  <a:cubicBezTo>
                    <a:pt x="61673" y="1611"/>
                    <a:pt x="61673" y="882"/>
                    <a:pt x="61247" y="456"/>
                  </a:cubicBezTo>
                  <a:cubicBezTo>
                    <a:pt x="60792" y="0"/>
                    <a:pt x="60062" y="0"/>
                    <a:pt x="59636" y="456"/>
                  </a:cubicBezTo>
                  <a:cubicBezTo>
                    <a:pt x="59485" y="578"/>
                    <a:pt x="59393" y="730"/>
                    <a:pt x="59363" y="882"/>
                  </a:cubicBezTo>
                  <a:lnTo>
                    <a:pt x="49454" y="882"/>
                  </a:lnTo>
                  <a:lnTo>
                    <a:pt x="36110" y="14256"/>
                  </a:lnTo>
                  <a:lnTo>
                    <a:pt x="36110" y="22067"/>
                  </a:lnTo>
                  <a:lnTo>
                    <a:pt x="29940" y="28207"/>
                  </a:lnTo>
                  <a:lnTo>
                    <a:pt x="13161" y="28207"/>
                  </a:lnTo>
                  <a:lnTo>
                    <a:pt x="6079" y="35289"/>
                  </a:lnTo>
                  <a:lnTo>
                    <a:pt x="6079" y="35350"/>
                  </a:lnTo>
                  <a:lnTo>
                    <a:pt x="6079" y="49028"/>
                  </a:lnTo>
                  <a:lnTo>
                    <a:pt x="1793" y="53314"/>
                  </a:lnTo>
                  <a:cubicBezTo>
                    <a:pt x="1611" y="53192"/>
                    <a:pt x="1398" y="53132"/>
                    <a:pt x="1186" y="53101"/>
                  </a:cubicBezTo>
                  <a:cubicBezTo>
                    <a:pt x="882" y="53101"/>
                    <a:pt x="578" y="53192"/>
                    <a:pt x="365" y="53405"/>
                  </a:cubicBezTo>
                  <a:cubicBezTo>
                    <a:pt x="152" y="53618"/>
                    <a:pt x="0" y="53892"/>
                    <a:pt x="0" y="54195"/>
                  </a:cubicBezTo>
                  <a:cubicBezTo>
                    <a:pt x="0" y="54499"/>
                    <a:pt x="91" y="54803"/>
                    <a:pt x="304" y="55016"/>
                  </a:cubicBezTo>
                  <a:cubicBezTo>
                    <a:pt x="304" y="55047"/>
                    <a:pt x="334" y="55047"/>
                    <a:pt x="334" y="550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5268600" y="799700"/>
              <a:ext cx="662650" cy="680125"/>
            </a:xfrm>
            <a:custGeom>
              <a:rect b="b" l="l" r="r" t="t"/>
              <a:pathLst>
                <a:path extrusionOk="0" h="27205" w="26506">
                  <a:moveTo>
                    <a:pt x="24530" y="1915"/>
                  </a:moveTo>
                  <a:cubicBezTo>
                    <a:pt x="24530" y="1946"/>
                    <a:pt x="24560" y="1946"/>
                    <a:pt x="24560" y="1946"/>
                  </a:cubicBezTo>
                  <a:cubicBezTo>
                    <a:pt x="24773" y="2158"/>
                    <a:pt x="25047" y="2280"/>
                    <a:pt x="25320" y="2280"/>
                  </a:cubicBezTo>
                  <a:cubicBezTo>
                    <a:pt x="25624" y="2310"/>
                    <a:pt x="25928" y="2189"/>
                    <a:pt x="26141" y="1976"/>
                  </a:cubicBezTo>
                  <a:cubicBezTo>
                    <a:pt x="26354" y="1763"/>
                    <a:pt x="26506" y="1490"/>
                    <a:pt x="26506" y="1186"/>
                  </a:cubicBezTo>
                  <a:cubicBezTo>
                    <a:pt x="26506" y="882"/>
                    <a:pt x="26414" y="608"/>
                    <a:pt x="26202" y="365"/>
                  </a:cubicBezTo>
                  <a:cubicBezTo>
                    <a:pt x="25989" y="152"/>
                    <a:pt x="25715" y="31"/>
                    <a:pt x="25411" y="0"/>
                  </a:cubicBezTo>
                  <a:cubicBezTo>
                    <a:pt x="25107" y="0"/>
                    <a:pt x="24834" y="91"/>
                    <a:pt x="24591" y="304"/>
                  </a:cubicBezTo>
                  <a:cubicBezTo>
                    <a:pt x="24408" y="487"/>
                    <a:pt x="24287" y="699"/>
                    <a:pt x="24256" y="943"/>
                  </a:cubicBezTo>
                  <a:lnTo>
                    <a:pt x="17387" y="943"/>
                  </a:lnTo>
                  <a:lnTo>
                    <a:pt x="5259" y="13070"/>
                  </a:lnTo>
                  <a:lnTo>
                    <a:pt x="5259" y="21794"/>
                  </a:lnTo>
                  <a:lnTo>
                    <a:pt x="1885" y="25168"/>
                  </a:lnTo>
                  <a:cubicBezTo>
                    <a:pt x="1703" y="25016"/>
                    <a:pt x="1460" y="24894"/>
                    <a:pt x="1216" y="24894"/>
                  </a:cubicBezTo>
                  <a:cubicBezTo>
                    <a:pt x="578" y="24864"/>
                    <a:pt x="31" y="25350"/>
                    <a:pt x="31" y="25989"/>
                  </a:cubicBezTo>
                  <a:lnTo>
                    <a:pt x="31" y="25989"/>
                  </a:lnTo>
                  <a:cubicBezTo>
                    <a:pt x="1" y="26323"/>
                    <a:pt x="122" y="26627"/>
                    <a:pt x="365" y="26840"/>
                  </a:cubicBezTo>
                  <a:cubicBezTo>
                    <a:pt x="548" y="27022"/>
                    <a:pt x="821" y="27174"/>
                    <a:pt x="1125" y="27174"/>
                  </a:cubicBezTo>
                  <a:cubicBezTo>
                    <a:pt x="1733" y="27204"/>
                    <a:pt x="2280" y="26718"/>
                    <a:pt x="2311" y="26080"/>
                  </a:cubicBezTo>
                  <a:cubicBezTo>
                    <a:pt x="2311" y="25837"/>
                    <a:pt x="2219" y="25593"/>
                    <a:pt x="2098" y="25411"/>
                  </a:cubicBezTo>
                  <a:lnTo>
                    <a:pt x="5593" y="21915"/>
                  </a:lnTo>
                  <a:lnTo>
                    <a:pt x="5593" y="13222"/>
                  </a:lnTo>
                  <a:lnTo>
                    <a:pt x="17539" y="1277"/>
                  </a:lnTo>
                  <a:lnTo>
                    <a:pt x="24256" y="1277"/>
                  </a:lnTo>
                  <a:cubicBezTo>
                    <a:pt x="24256" y="1520"/>
                    <a:pt x="24378" y="1733"/>
                    <a:pt x="24530" y="19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5319525" y="444075"/>
              <a:ext cx="367800" cy="63850"/>
            </a:xfrm>
            <a:custGeom>
              <a:rect b="b" l="l" r="r" t="t"/>
              <a:pathLst>
                <a:path extrusionOk="0" h="2554" w="14712">
                  <a:moveTo>
                    <a:pt x="2037" y="2067"/>
                  </a:moveTo>
                  <a:cubicBezTo>
                    <a:pt x="2219" y="1885"/>
                    <a:pt x="2310" y="1672"/>
                    <a:pt x="2341" y="1459"/>
                  </a:cubicBezTo>
                  <a:lnTo>
                    <a:pt x="12341" y="1459"/>
                  </a:lnTo>
                  <a:cubicBezTo>
                    <a:pt x="12371" y="1702"/>
                    <a:pt x="12493" y="1945"/>
                    <a:pt x="12675" y="2128"/>
                  </a:cubicBezTo>
                  <a:cubicBezTo>
                    <a:pt x="13101" y="2553"/>
                    <a:pt x="13830" y="2553"/>
                    <a:pt x="14286" y="2128"/>
                  </a:cubicBezTo>
                  <a:cubicBezTo>
                    <a:pt x="14712" y="1672"/>
                    <a:pt x="14712" y="942"/>
                    <a:pt x="14286" y="517"/>
                  </a:cubicBezTo>
                  <a:cubicBezTo>
                    <a:pt x="13830" y="61"/>
                    <a:pt x="13101" y="61"/>
                    <a:pt x="12675" y="517"/>
                  </a:cubicBezTo>
                  <a:cubicBezTo>
                    <a:pt x="12493" y="669"/>
                    <a:pt x="12402" y="882"/>
                    <a:pt x="12341" y="1125"/>
                  </a:cubicBezTo>
                  <a:lnTo>
                    <a:pt x="2371" y="1125"/>
                  </a:lnTo>
                  <a:cubicBezTo>
                    <a:pt x="2341" y="882"/>
                    <a:pt x="2219" y="638"/>
                    <a:pt x="2037" y="456"/>
                  </a:cubicBezTo>
                  <a:cubicBezTo>
                    <a:pt x="1611" y="0"/>
                    <a:pt x="882" y="0"/>
                    <a:pt x="426" y="456"/>
                  </a:cubicBezTo>
                  <a:cubicBezTo>
                    <a:pt x="0" y="882"/>
                    <a:pt x="0" y="1611"/>
                    <a:pt x="426" y="2067"/>
                  </a:cubicBezTo>
                  <a:cubicBezTo>
                    <a:pt x="882" y="2493"/>
                    <a:pt x="1611" y="2493"/>
                    <a:pt x="2037" y="20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5146250" y="7125"/>
              <a:ext cx="1285775" cy="873900"/>
            </a:xfrm>
            <a:custGeom>
              <a:rect b="b" l="l" r="r" t="t"/>
              <a:pathLst>
                <a:path extrusionOk="0" h="34956" w="51431">
                  <a:moveTo>
                    <a:pt x="49363" y="2037"/>
                  </a:moveTo>
                  <a:cubicBezTo>
                    <a:pt x="49819" y="2493"/>
                    <a:pt x="50549" y="2493"/>
                    <a:pt x="50974" y="2037"/>
                  </a:cubicBezTo>
                  <a:cubicBezTo>
                    <a:pt x="51430" y="1612"/>
                    <a:pt x="51430" y="882"/>
                    <a:pt x="50974" y="426"/>
                  </a:cubicBezTo>
                  <a:cubicBezTo>
                    <a:pt x="50549" y="1"/>
                    <a:pt x="49819" y="1"/>
                    <a:pt x="49363" y="426"/>
                  </a:cubicBezTo>
                  <a:cubicBezTo>
                    <a:pt x="49211" y="609"/>
                    <a:pt x="49120" y="791"/>
                    <a:pt x="49060" y="973"/>
                  </a:cubicBezTo>
                  <a:lnTo>
                    <a:pt x="42190" y="973"/>
                  </a:lnTo>
                  <a:lnTo>
                    <a:pt x="30275" y="12888"/>
                  </a:lnTo>
                  <a:lnTo>
                    <a:pt x="30275" y="20974"/>
                  </a:lnTo>
                  <a:lnTo>
                    <a:pt x="22251" y="28968"/>
                  </a:lnTo>
                  <a:lnTo>
                    <a:pt x="5746" y="28968"/>
                  </a:lnTo>
                  <a:lnTo>
                    <a:pt x="1916" y="32798"/>
                  </a:lnTo>
                  <a:cubicBezTo>
                    <a:pt x="1490" y="32463"/>
                    <a:pt x="852" y="32494"/>
                    <a:pt x="426" y="32889"/>
                  </a:cubicBezTo>
                  <a:cubicBezTo>
                    <a:pt x="1" y="33345"/>
                    <a:pt x="1" y="34074"/>
                    <a:pt x="426" y="34500"/>
                  </a:cubicBezTo>
                  <a:cubicBezTo>
                    <a:pt x="882" y="34956"/>
                    <a:pt x="1612" y="34956"/>
                    <a:pt x="2037" y="34500"/>
                  </a:cubicBezTo>
                  <a:cubicBezTo>
                    <a:pt x="2433" y="34105"/>
                    <a:pt x="2493" y="33497"/>
                    <a:pt x="2159" y="33041"/>
                  </a:cubicBezTo>
                  <a:lnTo>
                    <a:pt x="5898" y="29332"/>
                  </a:lnTo>
                  <a:lnTo>
                    <a:pt x="22402" y="29332"/>
                  </a:lnTo>
                  <a:lnTo>
                    <a:pt x="30609" y="21126"/>
                  </a:lnTo>
                  <a:lnTo>
                    <a:pt x="30609" y="13040"/>
                  </a:lnTo>
                  <a:lnTo>
                    <a:pt x="42312" y="1338"/>
                  </a:lnTo>
                  <a:lnTo>
                    <a:pt x="49060" y="1338"/>
                  </a:lnTo>
                  <a:cubicBezTo>
                    <a:pt x="49060" y="1581"/>
                    <a:pt x="49181" y="1855"/>
                    <a:pt x="49363" y="2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4"/>
            <p:cNvSpPr/>
            <p:nvPr/>
          </p:nvSpPr>
          <p:spPr>
            <a:xfrm>
              <a:off x="6935050" y="739675"/>
              <a:ext cx="679375" cy="662625"/>
            </a:xfrm>
            <a:custGeom>
              <a:rect b="b" l="l" r="r" t="t"/>
              <a:pathLst>
                <a:path extrusionOk="0" h="26505" w="27175">
                  <a:moveTo>
                    <a:pt x="21764" y="5228"/>
                  </a:moveTo>
                  <a:lnTo>
                    <a:pt x="13070" y="5228"/>
                  </a:lnTo>
                  <a:lnTo>
                    <a:pt x="912" y="17386"/>
                  </a:lnTo>
                  <a:lnTo>
                    <a:pt x="912" y="24256"/>
                  </a:lnTo>
                  <a:cubicBezTo>
                    <a:pt x="699" y="24286"/>
                    <a:pt x="456" y="24408"/>
                    <a:pt x="304" y="24590"/>
                  </a:cubicBezTo>
                  <a:cubicBezTo>
                    <a:pt x="92" y="24803"/>
                    <a:pt x="0" y="25107"/>
                    <a:pt x="0" y="25411"/>
                  </a:cubicBezTo>
                  <a:cubicBezTo>
                    <a:pt x="0" y="25715"/>
                    <a:pt x="152" y="25988"/>
                    <a:pt x="365" y="26201"/>
                  </a:cubicBezTo>
                  <a:cubicBezTo>
                    <a:pt x="578" y="26414"/>
                    <a:pt x="882" y="26505"/>
                    <a:pt x="1186" y="26505"/>
                  </a:cubicBezTo>
                  <a:cubicBezTo>
                    <a:pt x="1490" y="26505"/>
                    <a:pt x="1763" y="26353"/>
                    <a:pt x="1976" y="26140"/>
                  </a:cubicBezTo>
                  <a:cubicBezTo>
                    <a:pt x="2189" y="25927"/>
                    <a:pt x="2280" y="25624"/>
                    <a:pt x="2280" y="25320"/>
                  </a:cubicBezTo>
                  <a:cubicBezTo>
                    <a:pt x="2250" y="25046"/>
                    <a:pt x="2158" y="24772"/>
                    <a:pt x="1946" y="24560"/>
                  </a:cubicBezTo>
                  <a:cubicBezTo>
                    <a:pt x="1946" y="24560"/>
                    <a:pt x="1915" y="24529"/>
                    <a:pt x="1915" y="24529"/>
                  </a:cubicBezTo>
                  <a:cubicBezTo>
                    <a:pt x="1733" y="24347"/>
                    <a:pt x="1490" y="24256"/>
                    <a:pt x="1247" y="24225"/>
                  </a:cubicBezTo>
                  <a:lnTo>
                    <a:pt x="1247" y="17538"/>
                  </a:lnTo>
                  <a:lnTo>
                    <a:pt x="13222" y="5593"/>
                  </a:lnTo>
                  <a:lnTo>
                    <a:pt x="21916" y="5593"/>
                  </a:lnTo>
                  <a:lnTo>
                    <a:pt x="25381" y="2097"/>
                  </a:lnTo>
                  <a:cubicBezTo>
                    <a:pt x="25594" y="2219"/>
                    <a:pt x="25806" y="2310"/>
                    <a:pt x="26080" y="2280"/>
                  </a:cubicBezTo>
                  <a:cubicBezTo>
                    <a:pt x="26688" y="2280"/>
                    <a:pt x="27174" y="1733"/>
                    <a:pt x="27174" y="1094"/>
                  </a:cubicBezTo>
                  <a:cubicBezTo>
                    <a:pt x="27144" y="821"/>
                    <a:pt x="27022" y="547"/>
                    <a:pt x="26840" y="334"/>
                  </a:cubicBezTo>
                  <a:cubicBezTo>
                    <a:pt x="26627" y="122"/>
                    <a:pt x="26323" y="0"/>
                    <a:pt x="25989" y="0"/>
                  </a:cubicBezTo>
                  <a:lnTo>
                    <a:pt x="25989" y="0"/>
                  </a:lnTo>
                  <a:cubicBezTo>
                    <a:pt x="25350" y="30"/>
                    <a:pt x="24864" y="578"/>
                    <a:pt x="24894" y="1185"/>
                  </a:cubicBezTo>
                  <a:cubicBezTo>
                    <a:pt x="24894" y="1459"/>
                    <a:pt x="24986" y="1672"/>
                    <a:pt x="25138" y="1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6343850" y="1647725"/>
              <a:ext cx="348825" cy="251550"/>
            </a:xfrm>
            <a:custGeom>
              <a:rect b="b" l="l" r="r" t="t"/>
              <a:pathLst>
                <a:path extrusionOk="0" h="10062" w="13953">
                  <a:moveTo>
                    <a:pt x="11703" y="1399"/>
                  </a:moveTo>
                  <a:cubicBezTo>
                    <a:pt x="11733" y="1612"/>
                    <a:pt x="11855" y="1824"/>
                    <a:pt x="12037" y="1976"/>
                  </a:cubicBezTo>
                  <a:cubicBezTo>
                    <a:pt x="12250" y="2189"/>
                    <a:pt x="12554" y="2311"/>
                    <a:pt x="12858" y="2280"/>
                  </a:cubicBezTo>
                  <a:cubicBezTo>
                    <a:pt x="13162" y="2280"/>
                    <a:pt x="13435" y="2159"/>
                    <a:pt x="13648" y="1916"/>
                  </a:cubicBezTo>
                  <a:cubicBezTo>
                    <a:pt x="13861" y="1703"/>
                    <a:pt x="13952" y="1399"/>
                    <a:pt x="13952" y="1095"/>
                  </a:cubicBezTo>
                  <a:cubicBezTo>
                    <a:pt x="13952" y="821"/>
                    <a:pt x="13800" y="548"/>
                    <a:pt x="13618" y="335"/>
                  </a:cubicBezTo>
                  <a:cubicBezTo>
                    <a:pt x="13405" y="122"/>
                    <a:pt x="13101" y="1"/>
                    <a:pt x="12767" y="1"/>
                  </a:cubicBezTo>
                  <a:lnTo>
                    <a:pt x="12767" y="1"/>
                  </a:lnTo>
                  <a:cubicBezTo>
                    <a:pt x="12189" y="31"/>
                    <a:pt x="11733" y="487"/>
                    <a:pt x="11672" y="1034"/>
                  </a:cubicBezTo>
                  <a:lnTo>
                    <a:pt x="8785" y="1034"/>
                  </a:lnTo>
                  <a:lnTo>
                    <a:pt x="1915" y="7904"/>
                  </a:lnTo>
                  <a:cubicBezTo>
                    <a:pt x="1490" y="7600"/>
                    <a:pt x="852" y="7630"/>
                    <a:pt x="456" y="8025"/>
                  </a:cubicBezTo>
                  <a:cubicBezTo>
                    <a:pt x="0" y="8481"/>
                    <a:pt x="0" y="9180"/>
                    <a:pt x="456" y="9636"/>
                  </a:cubicBezTo>
                  <a:cubicBezTo>
                    <a:pt x="912" y="10062"/>
                    <a:pt x="1611" y="10062"/>
                    <a:pt x="2067" y="9636"/>
                  </a:cubicBezTo>
                  <a:cubicBezTo>
                    <a:pt x="2463" y="9241"/>
                    <a:pt x="2493" y="8603"/>
                    <a:pt x="2159" y="8147"/>
                  </a:cubicBezTo>
                  <a:lnTo>
                    <a:pt x="8937" y="1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6124250" y="1350625"/>
              <a:ext cx="773575" cy="673275"/>
            </a:xfrm>
            <a:custGeom>
              <a:rect b="b" l="l" r="r" t="t"/>
              <a:pathLst>
                <a:path extrusionOk="0" h="26931" w="30943">
                  <a:moveTo>
                    <a:pt x="9879" y="12979"/>
                  </a:moveTo>
                  <a:lnTo>
                    <a:pt x="17386" y="5471"/>
                  </a:lnTo>
                  <a:lnTo>
                    <a:pt x="26080" y="5107"/>
                  </a:lnTo>
                  <a:lnTo>
                    <a:pt x="26140" y="5107"/>
                  </a:lnTo>
                  <a:lnTo>
                    <a:pt x="29058" y="2189"/>
                  </a:lnTo>
                  <a:cubicBezTo>
                    <a:pt x="29484" y="2493"/>
                    <a:pt x="30122" y="2462"/>
                    <a:pt x="30517" y="2067"/>
                  </a:cubicBezTo>
                  <a:cubicBezTo>
                    <a:pt x="30943" y="1611"/>
                    <a:pt x="30943" y="882"/>
                    <a:pt x="30517" y="456"/>
                  </a:cubicBezTo>
                  <a:cubicBezTo>
                    <a:pt x="30061" y="0"/>
                    <a:pt x="29332" y="0"/>
                    <a:pt x="28906" y="456"/>
                  </a:cubicBezTo>
                  <a:cubicBezTo>
                    <a:pt x="28481" y="851"/>
                    <a:pt x="28451" y="1489"/>
                    <a:pt x="28815" y="1945"/>
                  </a:cubicBezTo>
                  <a:lnTo>
                    <a:pt x="25988" y="4772"/>
                  </a:lnTo>
                  <a:lnTo>
                    <a:pt x="17326" y="5137"/>
                  </a:lnTo>
                  <a:lnTo>
                    <a:pt x="17234" y="5137"/>
                  </a:lnTo>
                  <a:lnTo>
                    <a:pt x="9544" y="12827"/>
                  </a:lnTo>
                  <a:lnTo>
                    <a:pt x="9544" y="16961"/>
                  </a:lnTo>
                  <a:lnTo>
                    <a:pt x="1793" y="24681"/>
                  </a:lnTo>
                  <a:cubicBezTo>
                    <a:pt x="1368" y="24438"/>
                    <a:pt x="790" y="24499"/>
                    <a:pt x="426" y="24864"/>
                  </a:cubicBezTo>
                  <a:cubicBezTo>
                    <a:pt x="0" y="25320"/>
                    <a:pt x="0" y="26049"/>
                    <a:pt x="426" y="26475"/>
                  </a:cubicBezTo>
                  <a:cubicBezTo>
                    <a:pt x="882" y="26931"/>
                    <a:pt x="1611" y="26931"/>
                    <a:pt x="2037" y="26475"/>
                  </a:cubicBezTo>
                  <a:cubicBezTo>
                    <a:pt x="2462" y="26049"/>
                    <a:pt x="2493" y="25350"/>
                    <a:pt x="2067" y="24894"/>
                  </a:cubicBezTo>
                  <a:lnTo>
                    <a:pt x="9879" y="170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7055100" y="578575"/>
              <a:ext cx="474200" cy="224950"/>
            </a:xfrm>
            <a:custGeom>
              <a:rect b="b" l="l" r="r" t="t"/>
              <a:pathLst>
                <a:path extrusionOk="0" h="8998" w="18968">
                  <a:moveTo>
                    <a:pt x="2311" y="7660"/>
                  </a:moveTo>
                  <a:cubicBezTo>
                    <a:pt x="2250" y="7417"/>
                    <a:pt x="2159" y="7174"/>
                    <a:pt x="1977" y="7022"/>
                  </a:cubicBezTo>
                  <a:cubicBezTo>
                    <a:pt x="1764" y="6809"/>
                    <a:pt x="1460" y="6657"/>
                    <a:pt x="1126" y="6687"/>
                  </a:cubicBezTo>
                  <a:lnTo>
                    <a:pt x="1126" y="6687"/>
                  </a:lnTo>
                  <a:cubicBezTo>
                    <a:pt x="518" y="6718"/>
                    <a:pt x="1" y="7234"/>
                    <a:pt x="31" y="7873"/>
                  </a:cubicBezTo>
                  <a:cubicBezTo>
                    <a:pt x="62" y="8481"/>
                    <a:pt x="578" y="8997"/>
                    <a:pt x="1217" y="8967"/>
                  </a:cubicBezTo>
                  <a:cubicBezTo>
                    <a:pt x="1764" y="8936"/>
                    <a:pt x="2220" y="8541"/>
                    <a:pt x="2311" y="7994"/>
                  </a:cubicBezTo>
                  <a:lnTo>
                    <a:pt x="11369" y="7994"/>
                  </a:lnTo>
                  <a:lnTo>
                    <a:pt x="17235" y="2128"/>
                  </a:lnTo>
                  <a:cubicBezTo>
                    <a:pt x="17418" y="2249"/>
                    <a:pt x="17630" y="2280"/>
                    <a:pt x="17874" y="2280"/>
                  </a:cubicBezTo>
                  <a:cubicBezTo>
                    <a:pt x="18481" y="2249"/>
                    <a:pt x="18968" y="1733"/>
                    <a:pt x="18968" y="1094"/>
                  </a:cubicBezTo>
                  <a:cubicBezTo>
                    <a:pt x="18937" y="821"/>
                    <a:pt x="18816" y="547"/>
                    <a:pt x="18633" y="335"/>
                  </a:cubicBezTo>
                  <a:cubicBezTo>
                    <a:pt x="18603" y="335"/>
                    <a:pt x="18603" y="335"/>
                    <a:pt x="18603" y="304"/>
                  </a:cubicBezTo>
                  <a:cubicBezTo>
                    <a:pt x="18360" y="91"/>
                    <a:pt x="18086" y="0"/>
                    <a:pt x="17782" y="0"/>
                  </a:cubicBezTo>
                  <a:lnTo>
                    <a:pt x="17782" y="0"/>
                  </a:lnTo>
                  <a:cubicBezTo>
                    <a:pt x="17144" y="31"/>
                    <a:pt x="16658" y="578"/>
                    <a:pt x="16688" y="1186"/>
                  </a:cubicBezTo>
                  <a:cubicBezTo>
                    <a:pt x="16688" y="1459"/>
                    <a:pt x="16810" y="1733"/>
                    <a:pt x="16992" y="1915"/>
                  </a:cubicBezTo>
                  <a:lnTo>
                    <a:pt x="11247" y="76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>
              <a:off x="6951775" y="463075"/>
              <a:ext cx="602600" cy="539525"/>
            </a:xfrm>
            <a:custGeom>
              <a:rect b="b" l="l" r="r" t="t"/>
              <a:pathLst>
                <a:path extrusionOk="0" h="21581" w="24104">
                  <a:moveTo>
                    <a:pt x="15654" y="8116"/>
                  </a:moveTo>
                  <a:lnTo>
                    <a:pt x="5076" y="8116"/>
                  </a:lnTo>
                  <a:lnTo>
                    <a:pt x="4985" y="8116"/>
                  </a:lnTo>
                  <a:lnTo>
                    <a:pt x="1034" y="12097"/>
                  </a:lnTo>
                  <a:lnTo>
                    <a:pt x="1003" y="19210"/>
                  </a:lnTo>
                  <a:cubicBezTo>
                    <a:pt x="790" y="19240"/>
                    <a:pt x="608" y="19362"/>
                    <a:pt x="426" y="19514"/>
                  </a:cubicBezTo>
                  <a:cubicBezTo>
                    <a:pt x="0" y="19970"/>
                    <a:pt x="0" y="20699"/>
                    <a:pt x="426" y="21125"/>
                  </a:cubicBezTo>
                  <a:cubicBezTo>
                    <a:pt x="882" y="21581"/>
                    <a:pt x="1611" y="21581"/>
                    <a:pt x="2037" y="21125"/>
                  </a:cubicBezTo>
                  <a:cubicBezTo>
                    <a:pt x="2492" y="20699"/>
                    <a:pt x="2492" y="19970"/>
                    <a:pt x="2037" y="19514"/>
                  </a:cubicBezTo>
                  <a:cubicBezTo>
                    <a:pt x="1854" y="19332"/>
                    <a:pt x="1611" y="19240"/>
                    <a:pt x="1368" y="19210"/>
                  </a:cubicBezTo>
                  <a:lnTo>
                    <a:pt x="1368" y="12249"/>
                  </a:lnTo>
                  <a:lnTo>
                    <a:pt x="5137" y="8480"/>
                  </a:lnTo>
                  <a:lnTo>
                    <a:pt x="15715" y="8480"/>
                  </a:lnTo>
                  <a:lnTo>
                    <a:pt x="15806" y="8480"/>
                  </a:lnTo>
                  <a:lnTo>
                    <a:pt x="22250" y="2037"/>
                  </a:lnTo>
                  <a:cubicBezTo>
                    <a:pt x="22432" y="2189"/>
                    <a:pt x="22706" y="2280"/>
                    <a:pt x="22979" y="2280"/>
                  </a:cubicBezTo>
                  <a:cubicBezTo>
                    <a:pt x="23618" y="2249"/>
                    <a:pt x="24104" y="1733"/>
                    <a:pt x="24073" y="1094"/>
                  </a:cubicBezTo>
                  <a:cubicBezTo>
                    <a:pt x="24073" y="790"/>
                    <a:pt x="23952" y="517"/>
                    <a:pt x="23739" y="334"/>
                  </a:cubicBezTo>
                  <a:cubicBezTo>
                    <a:pt x="23526" y="122"/>
                    <a:pt x="23222" y="0"/>
                    <a:pt x="22888" y="0"/>
                  </a:cubicBezTo>
                  <a:lnTo>
                    <a:pt x="22888" y="0"/>
                  </a:lnTo>
                  <a:cubicBezTo>
                    <a:pt x="22280" y="30"/>
                    <a:pt x="21763" y="547"/>
                    <a:pt x="21794" y="1185"/>
                  </a:cubicBezTo>
                  <a:cubicBezTo>
                    <a:pt x="21824" y="1398"/>
                    <a:pt x="21885" y="1611"/>
                    <a:pt x="22007" y="17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4"/>
            <p:cNvSpPr/>
            <p:nvPr/>
          </p:nvSpPr>
          <p:spPr>
            <a:xfrm>
              <a:off x="6062700" y="392400"/>
              <a:ext cx="1384550" cy="1542600"/>
            </a:xfrm>
            <a:custGeom>
              <a:rect b="b" l="l" r="r" t="t"/>
              <a:pathLst>
                <a:path extrusionOk="0" h="61704" w="55382">
                  <a:moveTo>
                    <a:pt x="28207" y="29970"/>
                  </a:moveTo>
                  <a:lnTo>
                    <a:pt x="22037" y="36141"/>
                  </a:lnTo>
                  <a:lnTo>
                    <a:pt x="14225" y="36141"/>
                  </a:lnTo>
                  <a:lnTo>
                    <a:pt x="882" y="49484"/>
                  </a:lnTo>
                  <a:lnTo>
                    <a:pt x="882" y="59393"/>
                  </a:lnTo>
                  <a:cubicBezTo>
                    <a:pt x="730" y="59424"/>
                    <a:pt x="578" y="59515"/>
                    <a:pt x="426" y="59636"/>
                  </a:cubicBezTo>
                  <a:cubicBezTo>
                    <a:pt x="0" y="60092"/>
                    <a:pt x="0" y="60822"/>
                    <a:pt x="426" y="61247"/>
                  </a:cubicBezTo>
                  <a:cubicBezTo>
                    <a:pt x="882" y="61703"/>
                    <a:pt x="1611" y="61703"/>
                    <a:pt x="2037" y="61247"/>
                  </a:cubicBezTo>
                  <a:cubicBezTo>
                    <a:pt x="2493" y="60822"/>
                    <a:pt x="2493" y="60092"/>
                    <a:pt x="2037" y="59636"/>
                  </a:cubicBezTo>
                  <a:cubicBezTo>
                    <a:pt x="1824" y="59424"/>
                    <a:pt x="1520" y="59302"/>
                    <a:pt x="1216" y="59332"/>
                  </a:cubicBezTo>
                  <a:lnTo>
                    <a:pt x="1216" y="49636"/>
                  </a:lnTo>
                  <a:lnTo>
                    <a:pt x="14377" y="36475"/>
                  </a:lnTo>
                  <a:lnTo>
                    <a:pt x="22189" y="36475"/>
                  </a:lnTo>
                  <a:lnTo>
                    <a:pt x="28542" y="30092"/>
                  </a:lnTo>
                  <a:lnTo>
                    <a:pt x="28542" y="13314"/>
                  </a:lnTo>
                  <a:lnTo>
                    <a:pt x="35411" y="6444"/>
                  </a:lnTo>
                  <a:lnTo>
                    <a:pt x="49089" y="6444"/>
                  </a:lnTo>
                  <a:lnTo>
                    <a:pt x="49180" y="6444"/>
                  </a:lnTo>
                  <a:lnTo>
                    <a:pt x="53557" y="2067"/>
                  </a:lnTo>
                  <a:cubicBezTo>
                    <a:pt x="53770" y="2219"/>
                    <a:pt x="54013" y="2310"/>
                    <a:pt x="54287" y="2310"/>
                  </a:cubicBezTo>
                  <a:cubicBezTo>
                    <a:pt x="54591" y="2280"/>
                    <a:pt x="54864" y="2158"/>
                    <a:pt x="55077" y="1946"/>
                  </a:cubicBezTo>
                  <a:cubicBezTo>
                    <a:pt x="55290" y="1702"/>
                    <a:pt x="55381" y="1429"/>
                    <a:pt x="55381" y="1125"/>
                  </a:cubicBezTo>
                  <a:cubicBezTo>
                    <a:pt x="55351" y="821"/>
                    <a:pt x="55259" y="547"/>
                    <a:pt x="55047" y="365"/>
                  </a:cubicBezTo>
                  <a:cubicBezTo>
                    <a:pt x="55047" y="335"/>
                    <a:pt x="55016" y="335"/>
                    <a:pt x="55016" y="335"/>
                  </a:cubicBezTo>
                  <a:cubicBezTo>
                    <a:pt x="54773" y="122"/>
                    <a:pt x="54500" y="0"/>
                    <a:pt x="54196" y="31"/>
                  </a:cubicBezTo>
                  <a:cubicBezTo>
                    <a:pt x="53892" y="31"/>
                    <a:pt x="53618" y="152"/>
                    <a:pt x="53405" y="395"/>
                  </a:cubicBezTo>
                  <a:cubicBezTo>
                    <a:pt x="53193" y="608"/>
                    <a:pt x="53101" y="912"/>
                    <a:pt x="53101" y="1216"/>
                  </a:cubicBezTo>
                  <a:cubicBezTo>
                    <a:pt x="53101" y="1429"/>
                    <a:pt x="53193" y="1642"/>
                    <a:pt x="53314" y="1824"/>
                  </a:cubicBezTo>
                  <a:lnTo>
                    <a:pt x="49028" y="6110"/>
                  </a:lnTo>
                  <a:lnTo>
                    <a:pt x="35350" y="6110"/>
                  </a:lnTo>
                  <a:lnTo>
                    <a:pt x="35289" y="6110"/>
                  </a:lnTo>
                  <a:lnTo>
                    <a:pt x="28207" y="131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4"/>
            <p:cNvSpPr/>
            <p:nvPr/>
          </p:nvSpPr>
          <p:spPr>
            <a:xfrm>
              <a:off x="6944925" y="847575"/>
              <a:ext cx="247750" cy="251550"/>
            </a:xfrm>
            <a:custGeom>
              <a:rect b="b" l="l" r="r" t="t"/>
              <a:pathLst>
                <a:path extrusionOk="0" h="10062" w="9910">
                  <a:moveTo>
                    <a:pt x="426" y="7994"/>
                  </a:moveTo>
                  <a:cubicBezTo>
                    <a:pt x="0" y="8450"/>
                    <a:pt x="0" y="9149"/>
                    <a:pt x="426" y="9605"/>
                  </a:cubicBezTo>
                  <a:cubicBezTo>
                    <a:pt x="882" y="10061"/>
                    <a:pt x="1611" y="10061"/>
                    <a:pt x="2037" y="9605"/>
                  </a:cubicBezTo>
                  <a:cubicBezTo>
                    <a:pt x="2463" y="9210"/>
                    <a:pt x="2493" y="8541"/>
                    <a:pt x="2159" y="8116"/>
                  </a:cubicBezTo>
                  <a:lnTo>
                    <a:pt x="8147" y="2098"/>
                  </a:lnTo>
                  <a:cubicBezTo>
                    <a:pt x="8359" y="2219"/>
                    <a:pt x="8572" y="2280"/>
                    <a:pt x="8815" y="2280"/>
                  </a:cubicBezTo>
                  <a:cubicBezTo>
                    <a:pt x="9119" y="2249"/>
                    <a:pt x="9393" y="2128"/>
                    <a:pt x="9606" y="1915"/>
                  </a:cubicBezTo>
                  <a:cubicBezTo>
                    <a:pt x="9818" y="1702"/>
                    <a:pt x="9909" y="1398"/>
                    <a:pt x="9909" y="1094"/>
                  </a:cubicBezTo>
                  <a:cubicBezTo>
                    <a:pt x="9909" y="790"/>
                    <a:pt x="9788" y="547"/>
                    <a:pt x="9575" y="335"/>
                  </a:cubicBezTo>
                  <a:cubicBezTo>
                    <a:pt x="9575" y="335"/>
                    <a:pt x="9545" y="304"/>
                    <a:pt x="9545" y="304"/>
                  </a:cubicBezTo>
                  <a:cubicBezTo>
                    <a:pt x="9332" y="91"/>
                    <a:pt x="9028" y="0"/>
                    <a:pt x="8724" y="0"/>
                  </a:cubicBezTo>
                  <a:cubicBezTo>
                    <a:pt x="8420" y="0"/>
                    <a:pt x="8147" y="152"/>
                    <a:pt x="7934" y="365"/>
                  </a:cubicBezTo>
                  <a:cubicBezTo>
                    <a:pt x="7721" y="578"/>
                    <a:pt x="7630" y="882"/>
                    <a:pt x="7630" y="1186"/>
                  </a:cubicBezTo>
                  <a:cubicBezTo>
                    <a:pt x="7660" y="1429"/>
                    <a:pt x="7751" y="1672"/>
                    <a:pt x="7903" y="1854"/>
                  </a:cubicBezTo>
                  <a:lnTo>
                    <a:pt x="1915" y="7873"/>
                  </a:lnTo>
                  <a:cubicBezTo>
                    <a:pt x="1459" y="7569"/>
                    <a:pt x="821" y="7599"/>
                    <a:pt x="426" y="79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4"/>
            <p:cNvSpPr/>
            <p:nvPr/>
          </p:nvSpPr>
          <p:spPr>
            <a:xfrm>
              <a:off x="6141725" y="617325"/>
              <a:ext cx="873900" cy="1285750"/>
            </a:xfrm>
            <a:custGeom>
              <a:rect b="b" l="l" r="r" t="t"/>
              <a:pathLst>
                <a:path extrusionOk="0" h="51430" w="34956">
                  <a:moveTo>
                    <a:pt x="34530" y="2037"/>
                  </a:moveTo>
                  <a:cubicBezTo>
                    <a:pt x="34955" y="1611"/>
                    <a:pt x="34955" y="882"/>
                    <a:pt x="34530" y="426"/>
                  </a:cubicBezTo>
                  <a:cubicBezTo>
                    <a:pt x="34074" y="0"/>
                    <a:pt x="33344" y="0"/>
                    <a:pt x="32919" y="426"/>
                  </a:cubicBezTo>
                  <a:cubicBezTo>
                    <a:pt x="32493" y="851"/>
                    <a:pt x="32463" y="1490"/>
                    <a:pt x="32828" y="1915"/>
                  </a:cubicBezTo>
                  <a:lnTo>
                    <a:pt x="28998" y="5745"/>
                  </a:lnTo>
                  <a:lnTo>
                    <a:pt x="28998" y="22250"/>
                  </a:lnTo>
                  <a:lnTo>
                    <a:pt x="21004" y="30274"/>
                  </a:lnTo>
                  <a:lnTo>
                    <a:pt x="12918" y="30274"/>
                  </a:lnTo>
                  <a:lnTo>
                    <a:pt x="1003" y="42159"/>
                  </a:lnTo>
                  <a:lnTo>
                    <a:pt x="1003" y="49059"/>
                  </a:lnTo>
                  <a:cubicBezTo>
                    <a:pt x="791" y="49120"/>
                    <a:pt x="608" y="49211"/>
                    <a:pt x="456" y="49363"/>
                  </a:cubicBezTo>
                  <a:cubicBezTo>
                    <a:pt x="0" y="49819"/>
                    <a:pt x="0" y="50548"/>
                    <a:pt x="456" y="50974"/>
                  </a:cubicBezTo>
                  <a:cubicBezTo>
                    <a:pt x="912" y="51430"/>
                    <a:pt x="1611" y="51430"/>
                    <a:pt x="2067" y="50974"/>
                  </a:cubicBezTo>
                  <a:cubicBezTo>
                    <a:pt x="2523" y="50548"/>
                    <a:pt x="2523" y="49819"/>
                    <a:pt x="2067" y="49363"/>
                  </a:cubicBezTo>
                  <a:cubicBezTo>
                    <a:pt x="1854" y="49180"/>
                    <a:pt x="1611" y="49059"/>
                    <a:pt x="1338" y="49028"/>
                  </a:cubicBezTo>
                  <a:lnTo>
                    <a:pt x="1338" y="42311"/>
                  </a:lnTo>
                  <a:lnTo>
                    <a:pt x="13040" y="30609"/>
                  </a:lnTo>
                  <a:lnTo>
                    <a:pt x="21125" y="30609"/>
                  </a:lnTo>
                  <a:lnTo>
                    <a:pt x="29332" y="22402"/>
                  </a:lnTo>
                  <a:lnTo>
                    <a:pt x="29332" y="5867"/>
                  </a:lnTo>
                  <a:lnTo>
                    <a:pt x="33071" y="2158"/>
                  </a:lnTo>
                  <a:cubicBezTo>
                    <a:pt x="33496" y="2493"/>
                    <a:pt x="34135" y="2432"/>
                    <a:pt x="34530" y="2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4"/>
            <p:cNvSpPr/>
            <p:nvPr/>
          </p:nvSpPr>
          <p:spPr>
            <a:xfrm>
              <a:off x="6427450" y="1550475"/>
              <a:ext cx="471900" cy="179350"/>
            </a:xfrm>
            <a:custGeom>
              <a:rect b="b" l="l" r="r" t="t"/>
              <a:pathLst>
                <a:path extrusionOk="0" h="7174" w="18876">
                  <a:moveTo>
                    <a:pt x="17751" y="2280"/>
                  </a:moveTo>
                  <a:cubicBezTo>
                    <a:pt x="18389" y="2280"/>
                    <a:pt x="18876" y="1733"/>
                    <a:pt x="18845" y="1125"/>
                  </a:cubicBezTo>
                  <a:cubicBezTo>
                    <a:pt x="18845" y="821"/>
                    <a:pt x="18724" y="547"/>
                    <a:pt x="18511" y="334"/>
                  </a:cubicBezTo>
                  <a:cubicBezTo>
                    <a:pt x="18298" y="122"/>
                    <a:pt x="17994" y="0"/>
                    <a:pt x="17660" y="31"/>
                  </a:cubicBezTo>
                  <a:lnTo>
                    <a:pt x="17660" y="31"/>
                  </a:lnTo>
                  <a:cubicBezTo>
                    <a:pt x="17113" y="31"/>
                    <a:pt x="16657" y="456"/>
                    <a:pt x="16596" y="1003"/>
                  </a:cubicBezTo>
                  <a:lnTo>
                    <a:pt x="7113" y="1003"/>
                  </a:lnTo>
                  <a:cubicBezTo>
                    <a:pt x="7082" y="790"/>
                    <a:pt x="6991" y="547"/>
                    <a:pt x="6809" y="395"/>
                  </a:cubicBezTo>
                  <a:cubicBezTo>
                    <a:pt x="6809" y="365"/>
                    <a:pt x="6778" y="365"/>
                    <a:pt x="6778" y="365"/>
                  </a:cubicBezTo>
                  <a:cubicBezTo>
                    <a:pt x="6565" y="152"/>
                    <a:pt x="6262" y="31"/>
                    <a:pt x="5958" y="61"/>
                  </a:cubicBezTo>
                  <a:cubicBezTo>
                    <a:pt x="5654" y="61"/>
                    <a:pt x="5380" y="182"/>
                    <a:pt x="5167" y="426"/>
                  </a:cubicBezTo>
                  <a:cubicBezTo>
                    <a:pt x="4955" y="638"/>
                    <a:pt x="4863" y="942"/>
                    <a:pt x="4863" y="1246"/>
                  </a:cubicBezTo>
                  <a:cubicBezTo>
                    <a:pt x="4894" y="1459"/>
                    <a:pt x="4955" y="1672"/>
                    <a:pt x="5106" y="1854"/>
                  </a:cubicBezTo>
                  <a:lnTo>
                    <a:pt x="1824" y="5107"/>
                  </a:lnTo>
                  <a:cubicBezTo>
                    <a:pt x="1641" y="4955"/>
                    <a:pt x="1368" y="4894"/>
                    <a:pt x="1125" y="4894"/>
                  </a:cubicBezTo>
                  <a:cubicBezTo>
                    <a:pt x="821" y="4894"/>
                    <a:pt x="547" y="5046"/>
                    <a:pt x="334" y="5259"/>
                  </a:cubicBezTo>
                  <a:cubicBezTo>
                    <a:pt x="122" y="5471"/>
                    <a:pt x="0" y="5775"/>
                    <a:pt x="30" y="6079"/>
                  </a:cubicBezTo>
                  <a:cubicBezTo>
                    <a:pt x="30" y="6383"/>
                    <a:pt x="182" y="6657"/>
                    <a:pt x="395" y="6870"/>
                  </a:cubicBezTo>
                  <a:cubicBezTo>
                    <a:pt x="608" y="7082"/>
                    <a:pt x="912" y="7173"/>
                    <a:pt x="1216" y="7173"/>
                  </a:cubicBezTo>
                  <a:cubicBezTo>
                    <a:pt x="1520" y="7173"/>
                    <a:pt x="1793" y="7021"/>
                    <a:pt x="2006" y="6809"/>
                  </a:cubicBezTo>
                  <a:cubicBezTo>
                    <a:pt x="2219" y="6596"/>
                    <a:pt x="2310" y="6292"/>
                    <a:pt x="2310" y="5988"/>
                  </a:cubicBezTo>
                  <a:cubicBezTo>
                    <a:pt x="2280" y="5745"/>
                    <a:pt x="2219" y="5532"/>
                    <a:pt x="2067" y="5350"/>
                  </a:cubicBezTo>
                  <a:lnTo>
                    <a:pt x="5350" y="2097"/>
                  </a:lnTo>
                  <a:cubicBezTo>
                    <a:pt x="5532" y="2249"/>
                    <a:pt x="5775" y="2341"/>
                    <a:pt x="6049" y="2341"/>
                  </a:cubicBezTo>
                  <a:cubicBezTo>
                    <a:pt x="6353" y="2310"/>
                    <a:pt x="6626" y="2189"/>
                    <a:pt x="6839" y="1976"/>
                  </a:cubicBezTo>
                  <a:cubicBezTo>
                    <a:pt x="6991" y="1793"/>
                    <a:pt x="7113" y="1581"/>
                    <a:pt x="7143" y="1368"/>
                  </a:cubicBezTo>
                  <a:lnTo>
                    <a:pt x="16596" y="1368"/>
                  </a:lnTo>
                  <a:cubicBezTo>
                    <a:pt x="16687" y="1915"/>
                    <a:pt x="17174" y="2310"/>
                    <a:pt x="17751" y="2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7240525" y="1191800"/>
              <a:ext cx="497000" cy="338175"/>
            </a:xfrm>
            <a:custGeom>
              <a:rect b="b" l="l" r="r" t="t"/>
              <a:pathLst>
                <a:path extrusionOk="0" h="13527" w="19880">
                  <a:moveTo>
                    <a:pt x="17600" y="1186"/>
                  </a:moveTo>
                  <a:cubicBezTo>
                    <a:pt x="17600" y="1459"/>
                    <a:pt x="17721" y="1703"/>
                    <a:pt x="17873" y="1885"/>
                  </a:cubicBezTo>
                  <a:lnTo>
                    <a:pt x="14043" y="5745"/>
                  </a:lnTo>
                  <a:lnTo>
                    <a:pt x="3222" y="5745"/>
                  </a:lnTo>
                  <a:lnTo>
                    <a:pt x="3162" y="5745"/>
                  </a:lnTo>
                  <a:lnTo>
                    <a:pt x="973" y="7934"/>
                  </a:lnTo>
                  <a:lnTo>
                    <a:pt x="973" y="11247"/>
                  </a:lnTo>
                  <a:cubicBezTo>
                    <a:pt x="396" y="11338"/>
                    <a:pt x="0" y="11855"/>
                    <a:pt x="0" y="12432"/>
                  </a:cubicBezTo>
                  <a:cubicBezTo>
                    <a:pt x="31" y="13040"/>
                    <a:pt x="578" y="13526"/>
                    <a:pt x="1186" y="13496"/>
                  </a:cubicBezTo>
                  <a:cubicBezTo>
                    <a:pt x="1824" y="13496"/>
                    <a:pt x="2310" y="12949"/>
                    <a:pt x="2280" y="12341"/>
                  </a:cubicBezTo>
                  <a:cubicBezTo>
                    <a:pt x="2280" y="12037"/>
                    <a:pt x="2159" y="11763"/>
                    <a:pt x="1946" y="11581"/>
                  </a:cubicBezTo>
                  <a:cubicBezTo>
                    <a:pt x="1946" y="11551"/>
                    <a:pt x="1946" y="11551"/>
                    <a:pt x="1915" y="11551"/>
                  </a:cubicBezTo>
                  <a:cubicBezTo>
                    <a:pt x="1763" y="11368"/>
                    <a:pt x="1520" y="11277"/>
                    <a:pt x="1307" y="11247"/>
                  </a:cubicBezTo>
                  <a:lnTo>
                    <a:pt x="1307" y="8086"/>
                  </a:lnTo>
                  <a:lnTo>
                    <a:pt x="3314" y="6080"/>
                  </a:lnTo>
                  <a:lnTo>
                    <a:pt x="14104" y="6080"/>
                  </a:lnTo>
                  <a:lnTo>
                    <a:pt x="14165" y="6080"/>
                  </a:lnTo>
                  <a:lnTo>
                    <a:pt x="18147" y="2128"/>
                  </a:lnTo>
                  <a:cubicBezTo>
                    <a:pt x="18329" y="2219"/>
                    <a:pt x="18542" y="2280"/>
                    <a:pt x="18785" y="2280"/>
                  </a:cubicBezTo>
                  <a:cubicBezTo>
                    <a:pt x="19089" y="2280"/>
                    <a:pt x="19362" y="2158"/>
                    <a:pt x="19575" y="1915"/>
                  </a:cubicBezTo>
                  <a:cubicBezTo>
                    <a:pt x="19788" y="1703"/>
                    <a:pt x="19879" y="1399"/>
                    <a:pt x="19879" y="1095"/>
                  </a:cubicBezTo>
                  <a:cubicBezTo>
                    <a:pt x="19849" y="821"/>
                    <a:pt x="19758" y="548"/>
                    <a:pt x="19545" y="335"/>
                  </a:cubicBezTo>
                  <a:cubicBezTo>
                    <a:pt x="19514" y="335"/>
                    <a:pt x="19514" y="335"/>
                    <a:pt x="19514" y="304"/>
                  </a:cubicBezTo>
                  <a:cubicBezTo>
                    <a:pt x="19271" y="92"/>
                    <a:pt x="18998" y="0"/>
                    <a:pt x="18694" y="0"/>
                  </a:cubicBezTo>
                  <a:cubicBezTo>
                    <a:pt x="18390" y="31"/>
                    <a:pt x="18116" y="152"/>
                    <a:pt x="17903" y="365"/>
                  </a:cubicBezTo>
                  <a:cubicBezTo>
                    <a:pt x="17691" y="608"/>
                    <a:pt x="17569" y="882"/>
                    <a:pt x="17600" y="1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7008750" y="895450"/>
              <a:ext cx="614775" cy="379950"/>
            </a:xfrm>
            <a:custGeom>
              <a:rect b="b" l="l" r="r" t="t"/>
              <a:pathLst>
                <a:path extrusionOk="0" h="15198" w="24591">
                  <a:moveTo>
                    <a:pt x="23375" y="0"/>
                  </a:moveTo>
                  <a:cubicBezTo>
                    <a:pt x="23071" y="0"/>
                    <a:pt x="22798" y="152"/>
                    <a:pt x="22585" y="365"/>
                  </a:cubicBezTo>
                  <a:cubicBezTo>
                    <a:pt x="22372" y="578"/>
                    <a:pt x="22281" y="882"/>
                    <a:pt x="22281" y="1186"/>
                  </a:cubicBezTo>
                  <a:cubicBezTo>
                    <a:pt x="22311" y="1429"/>
                    <a:pt x="22402" y="1672"/>
                    <a:pt x="22554" y="1854"/>
                  </a:cubicBezTo>
                  <a:lnTo>
                    <a:pt x="19089" y="5319"/>
                  </a:lnTo>
                  <a:lnTo>
                    <a:pt x="9667" y="5319"/>
                  </a:lnTo>
                  <a:lnTo>
                    <a:pt x="1855" y="13161"/>
                  </a:lnTo>
                  <a:cubicBezTo>
                    <a:pt x="1642" y="12979"/>
                    <a:pt x="1369" y="12888"/>
                    <a:pt x="1095" y="12918"/>
                  </a:cubicBezTo>
                  <a:lnTo>
                    <a:pt x="1095" y="12918"/>
                  </a:lnTo>
                  <a:cubicBezTo>
                    <a:pt x="487" y="12918"/>
                    <a:pt x="1" y="13465"/>
                    <a:pt x="1" y="14104"/>
                  </a:cubicBezTo>
                  <a:cubicBezTo>
                    <a:pt x="31" y="14712"/>
                    <a:pt x="578" y="15198"/>
                    <a:pt x="1186" y="15198"/>
                  </a:cubicBezTo>
                  <a:cubicBezTo>
                    <a:pt x="1824" y="15168"/>
                    <a:pt x="2311" y="14620"/>
                    <a:pt x="2280" y="14012"/>
                  </a:cubicBezTo>
                  <a:cubicBezTo>
                    <a:pt x="2280" y="13769"/>
                    <a:pt x="2220" y="13557"/>
                    <a:pt x="2068" y="13405"/>
                  </a:cubicBezTo>
                  <a:lnTo>
                    <a:pt x="9819" y="5654"/>
                  </a:lnTo>
                  <a:lnTo>
                    <a:pt x="19241" y="5654"/>
                  </a:lnTo>
                  <a:lnTo>
                    <a:pt x="22798" y="2097"/>
                  </a:lnTo>
                  <a:cubicBezTo>
                    <a:pt x="23010" y="2219"/>
                    <a:pt x="23223" y="2280"/>
                    <a:pt x="23466" y="2280"/>
                  </a:cubicBezTo>
                  <a:cubicBezTo>
                    <a:pt x="23770" y="2249"/>
                    <a:pt x="24044" y="2128"/>
                    <a:pt x="24256" y="1915"/>
                  </a:cubicBezTo>
                  <a:cubicBezTo>
                    <a:pt x="24469" y="1672"/>
                    <a:pt x="24591" y="1398"/>
                    <a:pt x="24560" y="1094"/>
                  </a:cubicBezTo>
                  <a:cubicBezTo>
                    <a:pt x="24560" y="790"/>
                    <a:pt x="24439" y="547"/>
                    <a:pt x="24226" y="334"/>
                  </a:cubicBezTo>
                  <a:cubicBezTo>
                    <a:pt x="24226" y="334"/>
                    <a:pt x="24226" y="304"/>
                    <a:pt x="24196" y="304"/>
                  </a:cubicBezTo>
                  <a:cubicBezTo>
                    <a:pt x="23983" y="91"/>
                    <a:pt x="23679" y="0"/>
                    <a:pt x="23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4"/>
            <p:cNvSpPr/>
            <p:nvPr/>
          </p:nvSpPr>
          <p:spPr>
            <a:xfrm>
              <a:off x="5775450" y="1062625"/>
              <a:ext cx="2043375" cy="1887575"/>
            </a:xfrm>
            <a:custGeom>
              <a:rect b="b" l="l" r="r" t="t"/>
              <a:pathLst>
                <a:path extrusionOk="0" h="75503" w="81735">
                  <a:moveTo>
                    <a:pt x="81400" y="5289"/>
                  </a:moveTo>
                  <a:cubicBezTo>
                    <a:pt x="81370" y="5289"/>
                    <a:pt x="81370" y="5259"/>
                    <a:pt x="81339" y="5259"/>
                  </a:cubicBezTo>
                  <a:cubicBezTo>
                    <a:pt x="81127" y="5046"/>
                    <a:pt x="80853" y="4955"/>
                    <a:pt x="80549" y="4955"/>
                  </a:cubicBezTo>
                  <a:lnTo>
                    <a:pt x="80549" y="4955"/>
                  </a:lnTo>
                  <a:lnTo>
                    <a:pt x="80549" y="4955"/>
                  </a:lnTo>
                  <a:cubicBezTo>
                    <a:pt x="80245" y="4955"/>
                    <a:pt x="79941" y="5107"/>
                    <a:pt x="79759" y="5319"/>
                  </a:cubicBezTo>
                  <a:cubicBezTo>
                    <a:pt x="79546" y="5532"/>
                    <a:pt x="79424" y="5836"/>
                    <a:pt x="79455" y="6140"/>
                  </a:cubicBezTo>
                  <a:cubicBezTo>
                    <a:pt x="79455" y="6414"/>
                    <a:pt x="79576" y="6657"/>
                    <a:pt x="79728" y="6839"/>
                  </a:cubicBezTo>
                  <a:lnTo>
                    <a:pt x="75169" y="11398"/>
                  </a:lnTo>
                  <a:cubicBezTo>
                    <a:pt x="74956" y="11216"/>
                    <a:pt x="74652" y="11095"/>
                    <a:pt x="74379" y="11125"/>
                  </a:cubicBezTo>
                  <a:cubicBezTo>
                    <a:pt x="74075" y="11125"/>
                    <a:pt x="73801" y="11247"/>
                    <a:pt x="73588" y="11490"/>
                  </a:cubicBezTo>
                  <a:cubicBezTo>
                    <a:pt x="73376" y="11702"/>
                    <a:pt x="73254" y="12006"/>
                    <a:pt x="73285" y="12310"/>
                  </a:cubicBezTo>
                  <a:cubicBezTo>
                    <a:pt x="73285" y="12341"/>
                    <a:pt x="73285" y="12402"/>
                    <a:pt x="73315" y="12432"/>
                  </a:cubicBezTo>
                  <a:cubicBezTo>
                    <a:pt x="73254" y="12371"/>
                    <a:pt x="73193" y="12310"/>
                    <a:pt x="73133" y="12250"/>
                  </a:cubicBezTo>
                  <a:cubicBezTo>
                    <a:pt x="73133" y="12219"/>
                    <a:pt x="73133" y="12219"/>
                    <a:pt x="73102" y="12219"/>
                  </a:cubicBezTo>
                  <a:cubicBezTo>
                    <a:pt x="72889" y="12006"/>
                    <a:pt x="72585" y="11885"/>
                    <a:pt x="72281" y="11915"/>
                  </a:cubicBezTo>
                  <a:cubicBezTo>
                    <a:pt x="71978" y="11915"/>
                    <a:pt x="71704" y="12037"/>
                    <a:pt x="71491" y="12280"/>
                  </a:cubicBezTo>
                  <a:cubicBezTo>
                    <a:pt x="71370" y="12432"/>
                    <a:pt x="71278" y="12614"/>
                    <a:pt x="71218" y="12827"/>
                  </a:cubicBezTo>
                  <a:lnTo>
                    <a:pt x="63679" y="12827"/>
                  </a:lnTo>
                  <a:lnTo>
                    <a:pt x="62555" y="13952"/>
                  </a:lnTo>
                  <a:lnTo>
                    <a:pt x="62555" y="16687"/>
                  </a:lnTo>
                  <a:cubicBezTo>
                    <a:pt x="62312" y="16748"/>
                    <a:pt x="62129" y="16870"/>
                    <a:pt x="61977" y="17022"/>
                  </a:cubicBezTo>
                  <a:cubicBezTo>
                    <a:pt x="61765" y="17234"/>
                    <a:pt x="61643" y="17538"/>
                    <a:pt x="61673" y="17842"/>
                  </a:cubicBezTo>
                  <a:cubicBezTo>
                    <a:pt x="61673" y="18146"/>
                    <a:pt x="61825" y="18420"/>
                    <a:pt x="62038" y="18633"/>
                  </a:cubicBezTo>
                  <a:cubicBezTo>
                    <a:pt x="62251" y="18845"/>
                    <a:pt x="62555" y="18937"/>
                    <a:pt x="62859" y="18937"/>
                  </a:cubicBezTo>
                  <a:cubicBezTo>
                    <a:pt x="63163" y="18937"/>
                    <a:pt x="63436" y="18785"/>
                    <a:pt x="63649" y="18572"/>
                  </a:cubicBezTo>
                  <a:cubicBezTo>
                    <a:pt x="63831" y="18359"/>
                    <a:pt x="63953" y="18055"/>
                    <a:pt x="63923" y="17751"/>
                  </a:cubicBezTo>
                  <a:cubicBezTo>
                    <a:pt x="63923" y="17478"/>
                    <a:pt x="63801" y="17204"/>
                    <a:pt x="63619" y="16991"/>
                  </a:cubicBezTo>
                  <a:cubicBezTo>
                    <a:pt x="63588" y="16991"/>
                    <a:pt x="63588" y="16961"/>
                    <a:pt x="63558" y="16961"/>
                  </a:cubicBezTo>
                  <a:cubicBezTo>
                    <a:pt x="63376" y="16779"/>
                    <a:pt x="63132" y="16687"/>
                    <a:pt x="62889" y="16657"/>
                  </a:cubicBezTo>
                  <a:lnTo>
                    <a:pt x="62889" y="14073"/>
                  </a:lnTo>
                  <a:lnTo>
                    <a:pt x="63801" y="13161"/>
                  </a:lnTo>
                  <a:lnTo>
                    <a:pt x="71218" y="13161"/>
                  </a:lnTo>
                  <a:cubicBezTo>
                    <a:pt x="71218" y="13435"/>
                    <a:pt x="71339" y="13678"/>
                    <a:pt x="71552" y="13891"/>
                  </a:cubicBezTo>
                  <a:cubicBezTo>
                    <a:pt x="71795" y="14073"/>
                    <a:pt x="72069" y="14195"/>
                    <a:pt x="72373" y="14195"/>
                  </a:cubicBezTo>
                  <a:cubicBezTo>
                    <a:pt x="72677" y="14164"/>
                    <a:pt x="72950" y="14043"/>
                    <a:pt x="73163" y="13830"/>
                  </a:cubicBezTo>
                  <a:cubicBezTo>
                    <a:pt x="73376" y="13587"/>
                    <a:pt x="73497" y="13313"/>
                    <a:pt x="73467" y="13009"/>
                  </a:cubicBezTo>
                  <a:cubicBezTo>
                    <a:pt x="73467" y="12949"/>
                    <a:pt x="73467" y="12888"/>
                    <a:pt x="73467" y="12857"/>
                  </a:cubicBezTo>
                  <a:cubicBezTo>
                    <a:pt x="73497" y="12949"/>
                    <a:pt x="73558" y="13009"/>
                    <a:pt x="73649" y="13101"/>
                  </a:cubicBezTo>
                  <a:cubicBezTo>
                    <a:pt x="73862" y="13313"/>
                    <a:pt x="74166" y="13405"/>
                    <a:pt x="74470" y="13405"/>
                  </a:cubicBezTo>
                  <a:cubicBezTo>
                    <a:pt x="74592" y="13405"/>
                    <a:pt x="74683" y="13374"/>
                    <a:pt x="74804" y="13313"/>
                  </a:cubicBezTo>
                  <a:cubicBezTo>
                    <a:pt x="74804" y="13344"/>
                    <a:pt x="74835" y="13374"/>
                    <a:pt x="74835" y="13405"/>
                  </a:cubicBezTo>
                  <a:lnTo>
                    <a:pt x="67783" y="20487"/>
                  </a:lnTo>
                  <a:lnTo>
                    <a:pt x="59698" y="20487"/>
                  </a:lnTo>
                  <a:lnTo>
                    <a:pt x="48026" y="32159"/>
                  </a:lnTo>
                  <a:cubicBezTo>
                    <a:pt x="47995" y="32128"/>
                    <a:pt x="47995" y="32128"/>
                    <a:pt x="47965" y="32098"/>
                  </a:cubicBezTo>
                  <a:cubicBezTo>
                    <a:pt x="47539" y="31672"/>
                    <a:pt x="46810" y="31672"/>
                    <a:pt x="46354" y="32098"/>
                  </a:cubicBezTo>
                  <a:cubicBezTo>
                    <a:pt x="45928" y="32554"/>
                    <a:pt x="45928" y="33283"/>
                    <a:pt x="46354" y="33709"/>
                  </a:cubicBezTo>
                  <a:cubicBezTo>
                    <a:pt x="46567" y="33891"/>
                    <a:pt x="46779" y="34013"/>
                    <a:pt x="47053" y="34043"/>
                  </a:cubicBezTo>
                  <a:lnTo>
                    <a:pt x="47053" y="37144"/>
                  </a:lnTo>
                  <a:lnTo>
                    <a:pt x="39576" y="44590"/>
                  </a:lnTo>
                  <a:lnTo>
                    <a:pt x="34104" y="44590"/>
                  </a:lnTo>
                  <a:cubicBezTo>
                    <a:pt x="34378" y="44165"/>
                    <a:pt x="34317" y="43557"/>
                    <a:pt x="33953" y="43162"/>
                  </a:cubicBezTo>
                  <a:cubicBezTo>
                    <a:pt x="33497" y="42736"/>
                    <a:pt x="32767" y="42736"/>
                    <a:pt x="32342" y="43162"/>
                  </a:cubicBezTo>
                  <a:cubicBezTo>
                    <a:pt x="31946" y="43557"/>
                    <a:pt x="31886" y="44165"/>
                    <a:pt x="32190" y="44590"/>
                  </a:cubicBezTo>
                  <a:lnTo>
                    <a:pt x="32129" y="44590"/>
                  </a:lnTo>
                  <a:lnTo>
                    <a:pt x="30913" y="45806"/>
                  </a:lnTo>
                  <a:cubicBezTo>
                    <a:pt x="30457" y="45472"/>
                    <a:pt x="29819" y="45502"/>
                    <a:pt x="29424" y="45897"/>
                  </a:cubicBezTo>
                  <a:cubicBezTo>
                    <a:pt x="28968" y="46323"/>
                    <a:pt x="28968" y="47022"/>
                    <a:pt x="29393" y="47478"/>
                  </a:cubicBezTo>
                  <a:lnTo>
                    <a:pt x="27934" y="48937"/>
                  </a:lnTo>
                  <a:cubicBezTo>
                    <a:pt x="27569" y="48694"/>
                    <a:pt x="27083" y="48663"/>
                    <a:pt x="26688" y="48907"/>
                  </a:cubicBezTo>
                  <a:lnTo>
                    <a:pt x="26688" y="46961"/>
                  </a:lnTo>
                  <a:lnTo>
                    <a:pt x="32190" y="41490"/>
                  </a:lnTo>
                  <a:lnTo>
                    <a:pt x="38451" y="41490"/>
                  </a:lnTo>
                  <a:lnTo>
                    <a:pt x="38603" y="41338"/>
                  </a:lnTo>
                  <a:lnTo>
                    <a:pt x="39788" y="41338"/>
                  </a:lnTo>
                  <a:lnTo>
                    <a:pt x="44287" y="36840"/>
                  </a:lnTo>
                  <a:lnTo>
                    <a:pt x="44287" y="35654"/>
                  </a:lnTo>
                  <a:lnTo>
                    <a:pt x="44621" y="35320"/>
                  </a:lnTo>
                  <a:cubicBezTo>
                    <a:pt x="45077" y="35685"/>
                    <a:pt x="45746" y="35685"/>
                    <a:pt x="46172" y="35259"/>
                  </a:cubicBezTo>
                  <a:cubicBezTo>
                    <a:pt x="46597" y="34803"/>
                    <a:pt x="46597" y="34104"/>
                    <a:pt x="46172" y="33648"/>
                  </a:cubicBezTo>
                  <a:cubicBezTo>
                    <a:pt x="45716" y="33192"/>
                    <a:pt x="44986" y="33192"/>
                    <a:pt x="44561" y="33648"/>
                  </a:cubicBezTo>
                  <a:cubicBezTo>
                    <a:pt x="44439" y="33770"/>
                    <a:pt x="44348" y="33891"/>
                    <a:pt x="44287" y="34043"/>
                  </a:cubicBezTo>
                  <a:lnTo>
                    <a:pt x="44287" y="33283"/>
                  </a:lnTo>
                  <a:cubicBezTo>
                    <a:pt x="44500" y="33010"/>
                    <a:pt x="44561" y="32645"/>
                    <a:pt x="44469" y="32341"/>
                  </a:cubicBezTo>
                  <a:lnTo>
                    <a:pt x="48755" y="27994"/>
                  </a:lnTo>
                  <a:lnTo>
                    <a:pt x="56141" y="20578"/>
                  </a:lnTo>
                  <a:lnTo>
                    <a:pt x="56141" y="12341"/>
                  </a:lnTo>
                  <a:lnTo>
                    <a:pt x="59880" y="8632"/>
                  </a:lnTo>
                  <a:lnTo>
                    <a:pt x="71765" y="8632"/>
                  </a:lnTo>
                  <a:lnTo>
                    <a:pt x="71826" y="8632"/>
                  </a:lnTo>
                  <a:lnTo>
                    <a:pt x="75078" y="5380"/>
                  </a:lnTo>
                  <a:cubicBezTo>
                    <a:pt x="75291" y="5532"/>
                    <a:pt x="75534" y="5593"/>
                    <a:pt x="75807" y="5593"/>
                  </a:cubicBezTo>
                  <a:cubicBezTo>
                    <a:pt x="76111" y="5593"/>
                    <a:pt x="76385" y="5441"/>
                    <a:pt x="76598" y="5228"/>
                  </a:cubicBezTo>
                  <a:cubicBezTo>
                    <a:pt x="76810" y="5015"/>
                    <a:pt x="76902" y="4711"/>
                    <a:pt x="76902" y="4408"/>
                  </a:cubicBezTo>
                  <a:cubicBezTo>
                    <a:pt x="76871" y="4134"/>
                    <a:pt x="76780" y="3860"/>
                    <a:pt x="76567" y="3648"/>
                  </a:cubicBezTo>
                  <a:cubicBezTo>
                    <a:pt x="76567" y="3648"/>
                    <a:pt x="76537" y="3648"/>
                    <a:pt x="76537" y="3617"/>
                  </a:cubicBezTo>
                  <a:cubicBezTo>
                    <a:pt x="76324" y="3404"/>
                    <a:pt x="76020" y="3313"/>
                    <a:pt x="75716" y="3313"/>
                  </a:cubicBezTo>
                  <a:cubicBezTo>
                    <a:pt x="75412" y="3344"/>
                    <a:pt x="75139" y="3465"/>
                    <a:pt x="74926" y="3678"/>
                  </a:cubicBezTo>
                  <a:cubicBezTo>
                    <a:pt x="74713" y="3921"/>
                    <a:pt x="74622" y="4195"/>
                    <a:pt x="74622" y="4499"/>
                  </a:cubicBezTo>
                  <a:cubicBezTo>
                    <a:pt x="74622" y="4742"/>
                    <a:pt x="74713" y="4955"/>
                    <a:pt x="74835" y="5137"/>
                  </a:cubicBezTo>
                  <a:lnTo>
                    <a:pt x="71704" y="8298"/>
                  </a:lnTo>
                  <a:lnTo>
                    <a:pt x="59819" y="8298"/>
                  </a:lnTo>
                  <a:lnTo>
                    <a:pt x="59728" y="8298"/>
                  </a:lnTo>
                  <a:lnTo>
                    <a:pt x="55807" y="12219"/>
                  </a:lnTo>
                  <a:lnTo>
                    <a:pt x="55807" y="20426"/>
                  </a:lnTo>
                  <a:lnTo>
                    <a:pt x="48512" y="27751"/>
                  </a:lnTo>
                  <a:lnTo>
                    <a:pt x="44348" y="32007"/>
                  </a:lnTo>
                  <a:cubicBezTo>
                    <a:pt x="44287" y="31946"/>
                    <a:pt x="44257" y="31855"/>
                    <a:pt x="44196" y="31794"/>
                  </a:cubicBezTo>
                  <a:cubicBezTo>
                    <a:pt x="43740" y="31368"/>
                    <a:pt x="43010" y="31368"/>
                    <a:pt x="42585" y="31794"/>
                  </a:cubicBezTo>
                  <a:cubicBezTo>
                    <a:pt x="42159" y="32219"/>
                    <a:pt x="42129" y="32858"/>
                    <a:pt x="42494" y="33314"/>
                  </a:cubicBezTo>
                  <a:lnTo>
                    <a:pt x="41004" y="34803"/>
                  </a:lnTo>
                  <a:cubicBezTo>
                    <a:pt x="40548" y="34530"/>
                    <a:pt x="40001" y="34590"/>
                    <a:pt x="39636" y="34985"/>
                  </a:cubicBezTo>
                  <a:cubicBezTo>
                    <a:pt x="39272" y="35350"/>
                    <a:pt x="39211" y="35897"/>
                    <a:pt x="39454" y="36353"/>
                  </a:cubicBezTo>
                  <a:lnTo>
                    <a:pt x="38238" y="37539"/>
                  </a:lnTo>
                  <a:lnTo>
                    <a:pt x="38147" y="37539"/>
                  </a:lnTo>
                  <a:cubicBezTo>
                    <a:pt x="37752" y="37296"/>
                    <a:pt x="37266" y="37296"/>
                    <a:pt x="36901" y="37539"/>
                  </a:cubicBezTo>
                  <a:lnTo>
                    <a:pt x="30913" y="37539"/>
                  </a:lnTo>
                  <a:lnTo>
                    <a:pt x="23284" y="45198"/>
                  </a:lnTo>
                  <a:lnTo>
                    <a:pt x="23284" y="48451"/>
                  </a:lnTo>
                  <a:cubicBezTo>
                    <a:pt x="23132" y="48481"/>
                    <a:pt x="22980" y="48542"/>
                    <a:pt x="22858" y="48603"/>
                  </a:cubicBezTo>
                  <a:lnTo>
                    <a:pt x="22858" y="42007"/>
                  </a:lnTo>
                  <a:lnTo>
                    <a:pt x="30761" y="34134"/>
                  </a:lnTo>
                  <a:lnTo>
                    <a:pt x="37357" y="34134"/>
                  </a:lnTo>
                  <a:cubicBezTo>
                    <a:pt x="37387" y="34378"/>
                    <a:pt x="37478" y="34590"/>
                    <a:pt x="37661" y="34773"/>
                  </a:cubicBezTo>
                  <a:cubicBezTo>
                    <a:pt x="38117" y="35198"/>
                    <a:pt x="38846" y="35198"/>
                    <a:pt x="39272" y="34773"/>
                  </a:cubicBezTo>
                  <a:cubicBezTo>
                    <a:pt x="39728" y="34317"/>
                    <a:pt x="39728" y="33587"/>
                    <a:pt x="39272" y="33162"/>
                  </a:cubicBezTo>
                  <a:cubicBezTo>
                    <a:pt x="39241" y="33101"/>
                    <a:pt x="39181" y="33040"/>
                    <a:pt x="39120" y="33010"/>
                  </a:cubicBezTo>
                  <a:lnTo>
                    <a:pt x="40184" y="33010"/>
                  </a:lnTo>
                  <a:lnTo>
                    <a:pt x="52372" y="20821"/>
                  </a:lnTo>
                  <a:lnTo>
                    <a:pt x="52372" y="12158"/>
                  </a:lnTo>
                  <a:lnTo>
                    <a:pt x="59910" y="4651"/>
                  </a:lnTo>
                  <a:lnTo>
                    <a:pt x="72038" y="4651"/>
                  </a:lnTo>
                  <a:lnTo>
                    <a:pt x="72130" y="4651"/>
                  </a:lnTo>
                  <a:lnTo>
                    <a:pt x="74683" y="2067"/>
                  </a:lnTo>
                  <a:cubicBezTo>
                    <a:pt x="74865" y="2219"/>
                    <a:pt x="75108" y="2280"/>
                    <a:pt x="75351" y="2280"/>
                  </a:cubicBezTo>
                  <a:cubicBezTo>
                    <a:pt x="75990" y="2249"/>
                    <a:pt x="76476" y="1733"/>
                    <a:pt x="76446" y="1094"/>
                  </a:cubicBezTo>
                  <a:cubicBezTo>
                    <a:pt x="76446" y="790"/>
                    <a:pt x="76324" y="517"/>
                    <a:pt x="76111" y="335"/>
                  </a:cubicBezTo>
                  <a:cubicBezTo>
                    <a:pt x="75899" y="122"/>
                    <a:pt x="75595" y="0"/>
                    <a:pt x="75260" y="0"/>
                  </a:cubicBezTo>
                  <a:lnTo>
                    <a:pt x="75260" y="0"/>
                  </a:lnTo>
                  <a:cubicBezTo>
                    <a:pt x="74652" y="31"/>
                    <a:pt x="74136" y="547"/>
                    <a:pt x="74166" y="1186"/>
                  </a:cubicBezTo>
                  <a:cubicBezTo>
                    <a:pt x="74166" y="1429"/>
                    <a:pt x="74288" y="1672"/>
                    <a:pt x="74440" y="1854"/>
                  </a:cubicBezTo>
                  <a:lnTo>
                    <a:pt x="71978" y="4286"/>
                  </a:lnTo>
                  <a:lnTo>
                    <a:pt x="59819" y="4286"/>
                  </a:lnTo>
                  <a:lnTo>
                    <a:pt x="59758" y="4286"/>
                  </a:lnTo>
                  <a:lnTo>
                    <a:pt x="52038" y="12037"/>
                  </a:lnTo>
                  <a:lnTo>
                    <a:pt x="52038" y="20669"/>
                  </a:lnTo>
                  <a:lnTo>
                    <a:pt x="40032" y="32675"/>
                  </a:lnTo>
                  <a:lnTo>
                    <a:pt x="31734" y="32675"/>
                  </a:lnTo>
                  <a:lnTo>
                    <a:pt x="30609" y="33800"/>
                  </a:lnTo>
                  <a:lnTo>
                    <a:pt x="30579" y="33800"/>
                  </a:lnTo>
                  <a:lnTo>
                    <a:pt x="22524" y="41824"/>
                  </a:lnTo>
                  <a:lnTo>
                    <a:pt x="22524" y="41885"/>
                  </a:lnTo>
                  <a:lnTo>
                    <a:pt x="21673" y="42706"/>
                  </a:lnTo>
                  <a:cubicBezTo>
                    <a:pt x="21460" y="42554"/>
                    <a:pt x="21156" y="42524"/>
                    <a:pt x="20882" y="42554"/>
                  </a:cubicBezTo>
                  <a:cubicBezTo>
                    <a:pt x="20852" y="42493"/>
                    <a:pt x="20791" y="42432"/>
                    <a:pt x="20730" y="42372"/>
                  </a:cubicBezTo>
                  <a:cubicBezTo>
                    <a:pt x="20518" y="42159"/>
                    <a:pt x="20274" y="42037"/>
                    <a:pt x="20001" y="42037"/>
                  </a:cubicBezTo>
                  <a:cubicBezTo>
                    <a:pt x="20092" y="41976"/>
                    <a:pt x="20183" y="41916"/>
                    <a:pt x="20274" y="41824"/>
                  </a:cubicBezTo>
                  <a:cubicBezTo>
                    <a:pt x="20670" y="41429"/>
                    <a:pt x="20700" y="40761"/>
                    <a:pt x="20335" y="40335"/>
                  </a:cubicBezTo>
                  <a:lnTo>
                    <a:pt x="31946" y="28724"/>
                  </a:lnTo>
                  <a:lnTo>
                    <a:pt x="40001" y="28724"/>
                  </a:lnTo>
                  <a:lnTo>
                    <a:pt x="48026" y="20669"/>
                  </a:lnTo>
                  <a:lnTo>
                    <a:pt x="48026" y="17721"/>
                  </a:lnTo>
                  <a:cubicBezTo>
                    <a:pt x="48208" y="17660"/>
                    <a:pt x="48390" y="17569"/>
                    <a:pt x="48542" y="17417"/>
                  </a:cubicBezTo>
                  <a:cubicBezTo>
                    <a:pt x="48998" y="16991"/>
                    <a:pt x="48998" y="16262"/>
                    <a:pt x="48542" y="15836"/>
                  </a:cubicBezTo>
                  <a:cubicBezTo>
                    <a:pt x="48087" y="15380"/>
                    <a:pt x="47387" y="15380"/>
                    <a:pt x="46931" y="15836"/>
                  </a:cubicBezTo>
                  <a:cubicBezTo>
                    <a:pt x="46476" y="16262"/>
                    <a:pt x="46476" y="16991"/>
                    <a:pt x="46931" y="17447"/>
                  </a:cubicBezTo>
                  <a:cubicBezTo>
                    <a:pt x="47144" y="17630"/>
                    <a:pt x="47418" y="17751"/>
                    <a:pt x="47691" y="17751"/>
                  </a:cubicBezTo>
                  <a:lnTo>
                    <a:pt x="47691" y="20548"/>
                  </a:lnTo>
                  <a:lnTo>
                    <a:pt x="39849" y="28359"/>
                  </a:lnTo>
                  <a:lnTo>
                    <a:pt x="31825" y="28359"/>
                  </a:lnTo>
                  <a:lnTo>
                    <a:pt x="20092" y="40092"/>
                  </a:lnTo>
                  <a:cubicBezTo>
                    <a:pt x="19667" y="39788"/>
                    <a:pt x="19059" y="39818"/>
                    <a:pt x="18663" y="40214"/>
                  </a:cubicBezTo>
                  <a:cubicBezTo>
                    <a:pt x="18208" y="40669"/>
                    <a:pt x="18208" y="41399"/>
                    <a:pt x="18663" y="41824"/>
                  </a:cubicBezTo>
                  <a:cubicBezTo>
                    <a:pt x="18846" y="42037"/>
                    <a:pt x="19119" y="42159"/>
                    <a:pt x="19393" y="42159"/>
                  </a:cubicBezTo>
                  <a:cubicBezTo>
                    <a:pt x="19302" y="42220"/>
                    <a:pt x="19211" y="42280"/>
                    <a:pt x="19119" y="42372"/>
                  </a:cubicBezTo>
                  <a:cubicBezTo>
                    <a:pt x="18694" y="42797"/>
                    <a:pt x="18694" y="43527"/>
                    <a:pt x="19119" y="43983"/>
                  </a:cubicBezTo>
                  <a:cubicBezTo>
                    <a:pt x="19332" y="44195"/>
                    <a:pt x="19636" y="44287"/>
                    <a:pt x="19910" y="44287"/>
                  </a:cubicBezTo>
                  <a:lnTo>
                    <a:pt x="19910" y="48876"/>
                  </a:lnTo>
                  <a:lnTo>
                    <a:pt x="10183" y="58603"/>
                  </a:lnTo>
                  <a:lnTo>
                    <a:pt x="4499" y="58603"/>
                  </a:lnTo>
                  <a:lnTo>
                    <a:pt x="4499" y="53831"/>
                  </a:lnTo>
                  <a:lnTo>
                    <a:pt x="14074" y="44256"/>
                  </a:lnTo>
                  <a:cubicBezTo>
                    <a:pt x="14499" y="44560"/>
                    <a:pt x="15138" y="44530"/>
                    <a:pt x="15533" y="44135"/>
                  </a:cubicBezTo>
                  <a:cubicBezTo>
                    <a:pt x="15958" y="43679"/>
                    <a:pt x="15958" y="42979"/>
                    <a:pt x="15533" y="42524"/>
                  </a:cubicBezTo>
                  <a:cubicBezTo>
                    <a:pt x="15077" y="42068"/>
                    <a:pt x="14347" y="42068"/>
                    <a:pt x="13922" y="42524"/>
                  </a:cubicBezTo>
                  <a:cubicBezTo>
                    <a:pt x="13496" y="42949"/>
                    <a:pt x="13466" y="43587"/>
                    <a:pt x="13831" y="44013"/>
                  </a:cubicBezTo>
                  <a:lnTo>
                    <a:pt x="4134" y="53679"/>
                  </a:lnTo>
                  <a:lnTo>
                    <a:pt x="4134" y="58937"/>
                  </a:lnTo>
                  <a:lnTo>
                    <a:pt x="10335" y="58937"/>
                  </a:lnTo>
                  <a:lnTo>
                    <a:pt x="20244" y="49028"/>
                  </a:lnTo>
                  <a:lnTo>
                    <a:pt x="20244" y="44438"/>
                  </a:lnTo>
                  <a:cubicBezTo>
                    <a:pt x="20244" y="44469"/>
                    <a:pt x="20274" y="44469"/>
                    <a:pt x="20274" y="44469"/>
                  </a:cubicBezTo>
                  <a:cubicBezTo>
                    <a:pt x="20700" y="44925"/>
                    <a:pt x="21429" y="44925"/>
                    <a:pt x="21885" y="44469"/>
                  </a:cubicBezTo>
                  <a:cubicBezTo>
                    <a:pt x="22311" y="44074"/>
                    <a:pt x="22311" y="43375"/>
                    <a:pt x="21946" y="42949"/>
                  </a:cubicBezTo>
                  <a:lnTo>
                    <a:pt x="22524" y="42341"/>
                  </a:lnTo>
                  <a:lnTo>
                    <a:pt x="22524" y="48937"/>
                  </a:lnTo>
                  <a:cubicBezTo>
                    <a:pt x="22311" y="49271"/>
                    <a:pt x="22281" y="49697"/>
                    <a:pt x="22433" y="50031"/>
                  </a:cubicBezTo>
                  <a:lnTo>
                    <a:pt x="10821" y="61673"/>
                  </a:lnTo>
                  <a:lnTo>
                    <a:pt x="2736" y="61673"/>
                  </a:lnTo>
                  <a:lnTo>
                    <a:pt x="92" y="64317"/>
                  </a:lnTo>
                  <a:lnTo>
                    <a:pt x="0" y="64408"/>
                  </a:lnTo>
                  <a:cubicBezTo>
                    <a:pt x="122" y="64408"/>
                    <a:pt x="274" y="64439"/>
                    <a:pt x="396" y="64469"/>
                  </a:cubicBezTo>
                  <a:lnTo>
                    <a:pt x="2888" y="62007"/>
                  </a:lnTo>
                  <a:lnTo>
                    <a:pt x="10973" y="62007"/>
                  </a:lnTo>
                  <a:lnTo>
                    <a:pt x="22645" y="50335"/>
                  </a:lnTo>
                  <a:cubicBezTo>
                    <a:pt x="22645" y="50335"/>
                    <a:pt x="22645" y="50366"/>
                    <a:pt x="22676" y="50366"/>
                  </a:cubicBezTo>
                  <a:cubicBezTo>
                    <a:pt x="23132" y="50822"/>
                    <a:pt x="23831" y="50822"/>
                    <a:pt x="24287" y="50366"/>
                  </a:cubicBezTo>
                  <a:cubicBezTo>
                    <a:pt x="24743" y="49940"/>
                    <a:pt x="24743" y="49211"/>
                    <a:pt x="24287" y="48755"/>
                  </a:cubicBezTo>
                  <a:cubicBezTo>
                    <a:pt x="24104" y="48572"/>
                    <a:pt x="23861" y="48481"/>
                    <a:pt x="23618" y="48451"/>
                  </a:cubicBezTo>
                  <a:lnTo>
                    <a:pt x="23618" y="45350"/>
                  </a:lnTo>
                  <a:lnTo>
                    <a:pt x="31065" y="37903"/>
                  </a:lnTo>
                  <a:lnTo>
                    <a:pt x="36567" y="37903"/>
                  </a:lnTo>
                  <a:cubicBezTo>
                    <a:pt x="36263" y="38329"/>
                    <a:pt x="36323" y="38937"/>
                    <a:pt x="36719" y="39302"/>
                  </a:cubicBezTo>
                  <a:cubicBezTo>
                    <a:pt x="37144" y="39758"/>
                    <a:pt x="37874" y="39758"/>
                    <a:pt x="38329" y="39302"/>
                  </a:cubicBezTo>
                  <a:cubicBezTo>
                    <a:pt x="38694" y="38937"/>
                    <a:pt x="38755" y="38329"/>
                    <a:pt x="38481" y="37903"/>
                  </a:cubicBezTo>
                  <a:lnTo>
                    <a:pt x="38512" y="37903"/>
                  </a:lnTo>
                  <a:lnTo>
                    <a:pt x="39728" y="36657"/>
                  </a:lnTo>
                  <a:cubicBezTo>
                    <a:pt x="40184" y="37022"/>
                    <a:pt x="40822" y="36992"/>
                    <a:pt x="41247" y="36596"/>
                  </a:cubicBezTo>
                  <a:cubicBezTo>
                    <a:pt x="41673" y="36140"/>
                    <a:pt x="41673" y="35441"/>
                    <a:pt x="41278" y="35016"/>
                  </a:cubicBezTo>
                  <a:lnTo>
                    <a:pt x="42737" y="33557"/>
                  </a:lnTo>
                  <a:cubicBezTo>
                    <a:pt x="43102" y="33800"/>
                    <a:pt x="43588" y="33800"/>
                    <a:pt x="43953" y="33587"/>
                  </a:cubicBezTo>
                  <a:lnTo>
                    <a:pt x="43953" y="35502"/>
                  </a:lnTo>
                  <a:lnTo>
                    <a:pt x="43953" y="35502"/>
                  </a:lnTo>
                  <a:lnTo>
                    <a:pt x="38481" y="41004"/>
                  </a:lnTo>
                  <a:lnTo>
                    <a:pt x="32190" y="41004"/>
                  </a:lnTo>
                  <a:lnTo>
                    <a:pt x="32038" y="41156"/>
                  </a:lnTo>
                  <a:lnTo>
                    <a:pt x="30852" y="41156"/>
                  </a:lnTo>
                  <a:lnTo>
                    <a:pt x="26354" y="45654"/>
                  </a:lnTo>
                  <a:lnTo>
                    <a:pt x="26354" y="46840"/>
                  </a:lnTo>
                  <a:lnTo>
                    <a:pt x="26019" y="47174"/>
                  </a:lnTo>
                  <a:cubicBezTo>
                    <a:pt x="25594" y="46779"/>
                    <a:pt x="24925" y="46809"/>
                    <a:pt x="24499" y="47235"/>
                  </a:cubicBezTo>
                  <a:cubicBezTo>
                    <a:pt x="24043" y="47660"/>
                    <a:pt x="24043" y="48390"/>
                    <a:pt x="24499" y="48846"/>
                  </a:cubicBezTo>
                  <a:cubicBezTo>
                    <a:pt x="24925" y="49271"/>
                    <a:pt x="25654" y="49271"/>
                    <a:pt x="26110" y="48846"/>
                  </a:cubicBezTo>
                  <a:cubicBezTo>
                    <a:pt x="26202" y="48724"/>
                    <a:pt x="26293" y="48603"/>
                    <a:pt x="26354" y="48451"/>
                  </a:cubicBezTo>
                  <a:lnTo>
                    <a:pt x="26354" y="49211"/>
                  </a:lnTo>
                  <a:cubicBezTo>
                    <a:pt x="26141" y="49484"/>
                    <a:pt x="26080" y="49819"/>
                    <a:pt x="26171" y="50153"/>
                  </a:cubicBezTo>
                  <a:lnTo>
                    <a:pt x="26171" y="50153"/>
                  </a:lnTo>
                  <a:lnTo>
                    <a:pt x="21916" y="54499"/>
                  </a:lnTo>
                  <a:lnTo>
                    <a:pt x="14499" y="61916"/>
                  </a:lnTo>
                  <a:lnTo>
                    <a:pt x="14499" y="70123"/>
                  </a:lnTo>
                  <a:lnTo>
                    <a:pt x="11703" y="72919"/>
                  </a:lnTo>
                  <a:lnTo>
                    <a:pt x="11217" y="73405"/>
                  </a:lnTo>
                  <a:cubicBezTo>
                    <a:pt x="11338" y="73466"/>
                    <a:pt x="11429" y="73527"/>
                    <a:pt x="11520" y="73588"/>
                  </a:cubicBezTo>
                  <a:lnTo>
                    <a:pt x="12007" y="73102"/>
                  </a:lnTo>
                  <a:lnTo>
                    <a:pt x="14834" y="70275"/>
                  </a:lnTo>
                  <a:lnTo>
                    <a:pt x="14834" y="62038"/>
                  </a:lnTo>
                  <a:lnTo>
                    <a:pt x="22159" y="54743"/>
                  </a:lnTo>
                  <a:lnTo>
                    <a:pt x="26323" y="50487"/>
                  </a:lnTo>
                  <a:lnTo>
                    <a:pt x="26323" y="50487"/>
                  </a:lnTo>
                  <a:cubicBezTo>
                    <a:pt x="26354" y="50548"/>
                    <a:pt x="26414" y="50609"/>
                    <a:pt x="26475" y="50670"/>
                  </a:cubicBezTo>
                  <a:cubicBezTo>
                    <a:pt x="26901" y="51126"/>
                    <a:pt x="27630" y="51126"/>
                    <a:pt x="28086" y="50670"/>
                  </a:cubicBezTo>
                  <a:cubicBezTo>
                    <a:pt x="28481" y="50274"/>
                    <a:pt x="28512" y="49636"/>
                    <a:pt x="28177" y="49180"/>
                  </a:cubicBezTo>
                  <a:lnTo>
                    <a:pt x="29667" y="47691"/>
                  </a:lnTo>
                  <a:cubicBezTo>
                    <a:pt x="30092" y="47934"/>
                    <a:pt x="30639" y="47873"/>
                    <a:pt x="31035" y="47508"/>
                  </a:cubicBezTo>
                  <a:cubicBezTo>
                    <a:pt x="31399" y="47144"/>
                    <a:pt x="31460" y="46566"/>
                    <a:pt x="31217" y="46141"/>
                  </a:cubicBezTo>
                  <a:lnTo>
                    <a:pt x="32402" y="44925"/>
                  </a:lnTo>
                  <a:lnTo>
                    <a:pt x="32524" y="44925"/>
                  </a:lnTo>
                  <a:cubicBezTo>
                    <a:pt x="32889" y="45168"/>
                    <a:pt x="33375" y="45168"/>
                    <a:pt x="33770" y="44925"/>
                  </a:cubicBezTo>
                  <a:lnTo>
                    <a:pt x="39728" y="44925"/>
                  </a:lnTo>
                  <a:lnTo>
                    <a:pt x="47387" y="37296"/>
                  </a:lnTo>
                  <a:lnTo>
                    <a:pt x="47387" y="34043"/>
                  </a:lnTo>
                  <a:cubicBezTo>
                    <a:pt x="47509" y="34013"/>
                    <a:pt x="47661" y="33952"/>
                    <a:pt x="47783" y="33861"/>
                  </a:cubicBezTo>
                  <a:lnTo>
                    <a:pt x="47783" y="40487"/>
                  </a:lnTo>
                  <a:lnTo>
                    <a:pt x="39910" y="48360"/>
                  </a:lnTo>
                  <a:lnTo>
                    <a:pt x="33314" y="48360"/>
                  </a:lnTo>
                  <a:cubicBezTo>
                    <a:pt x="33253" y="48116"/>
                    <a:pt x="33162" y="47904"/>
                    <a:pt x="32980" y="47721"/>
                  </a:cubicBezTo>
                  <a:cubicBezTo>
                    <a:pt x="32524" y="47265"/>
                    <a:pt x="31825" y="47265"/>
                    <a:pt x="31369" y="47721"/>
                  </a:cubicBezTo>
                  <a:cubicBezTo>
                    <a:pt x="30943" y="48177"/>
                    <a:pt x="30913" y="48876"/>
                    <a:pt x="31369" y="49332"/>
                  </a:cubicBezTo>
                  <a:cubicBezTo>
                    <a:pt x="31430" y="49393"/>
                    <a:pt x="31490" y="49423"/>
                    <a:pt x="31551" y="49484"/>
                  </a:cubicBezTo>
                  <a:lnTo>
                    <a:pt x="30457" y="49484"/>
                  </a:lnTo>
                  <a:lnTo>
                    <a:pt x="18268" y="61673"/>
                  </a:lnTo>
                  <a:lnTo>
                    <a:pt x="18268" y="70336"/>
                  </a:lnTo>
                  <a:lnTo>
                    <a:pt x="13983" y="74621"/>
                  </a:lnTo>
                  <a:lnTo>
                    <a:pt x="13375" y="75229"/>
                  </a:lnTo>
                  <a:cubicBezTo>
                    <a:pt x="13435" y="75320"/>
                    <a:pt x="13496" y="75412"/>
                    <a:pt x="13557" y="75503"/>
                  </a:cubicBezTo>
                  <a:lnTo>
                    <a:pt x="14226" y="74864"/>
                  </a:lnTo>
                  <a:lnTo>
                    <a:pt x="18603" y="70457"/>
                  </a:lnTo>
                  <a:lnTo>
                    <a:pt x="18603" y="61794"/>
                  </a:lnTo>
                  <a:lnTo>
                    <a:pt x="30609" y="49819"/>
                  </a:lnTo>
                  <a:lnTo>
                    <a:pt x="38937" y="49819"/>
                  </a:lnTo>
                  <a:lnTo>
                    <a:pt x="40032" y="48694"/>
                  </a:lnTo>
                  <a:lnTo>
                    <a:pt x="40092" y="48694"/>
                  </a:lnTo>
                  <a:lnTo>
                    <a:pt x="48117" y="40669"/>
                  </a:lnTo>
                  <a:lnTo>
                    <a:pt x="48117" y="40609"/>
                  </a:lnTo>
                  <a:lnTo>
                    <a:pt x="48968" y="39758"/>
                  </a:lnTo>
                  <a:lnTo>
                    <a:pt x="48968" y="39758"/>
                  </a:lnTo>
                  <a:cubicBezTo>
                    <a:pt x="49211" y="39910"/>
                    <a:pt x="49485" y="39970"/>
                    <a:pt x="49758" y="39940"/>
                  </a:cubicBezTo>
                  <a:cubicBezTo>
                    <a:pt x="49789" y="40001"/>
                    <a:pt x="49849" y="40062"/>
                    <a:pt x="49910" y="40122"/>
                  </a:cubicBezTo>
                  <a:cubicBezTo>
                    <a:pt x="50123" y="40335"/>
                    <a:pt x="50397" y="40426"/>
                    <a:pt x="50670" y="40457"/>
                  </a:cubicBezTo>
                  <a:cubicBezTo>
                    <a:pt x="50579" y="40517"/>
                    <a:pt x="50488" y="40578"/>
                    <a:pt x="50397" y="40639"/>
                  </a:cubicBezTo>
                  <a:cubicBezTo>
                    <a:pt x="49971" y="41065"/>
                    <a:pt x="49941" y="41703"/>
                    <a:pt x="50305" y="42159"/>
                  </a:cubicBezTo>
                  <a:lnTo>
                    <a:pt x="38694" y="53770"/>
                  </a:lnTo>
                  <a:lnTo>
                    <a:pt x="30670" y="53770"/>
                  </a:lnTo>
                  <a:lnTo>
                    <a:pt x="22615" y="61794"/>
                  </a:lnTo>
                  <a:lnTo>
                    <a:pt x="22615" y="64773"/>
                  </a:lnTo>
                  <a:cubicBezTo>
                    <a:pt x="22433" y="64804"/>
                    <a:pt x="22250" y="64895"/>
                    <a:pt x="22098" y="65047"/>
                  </a:cubicBezTo>
                  <a:cubicBezTo>
                    <a:pt x="21673" y="65503"/>
                    <a:pt x="21673" y="66232"/>
                    <a:pt x="22098" y="66658"/>
                  </a:cubicBezTo>
                  <a:cubicBezTo>
                    <a:pt x="22554" y="67114"/>
                    <a:pt x="23284" y="67114"/>
                    <a:pt x="23709" y="66658"/>
                  </a:cubicBezTo>
                  <a:cubicBezTo>
                    <a:pt x="24165" y="66232"/>
                    <a:pt x="24165" y="65503"/>
                    <a:pt x="23709" y="65047"/>
                  </a:cubicBezTo>
                  <a:cubicBezTo>
                    <a:pt x="23496" y="64834"/>
                    <a:pt x="23253" y="64743"/>
                    <a:pt x="22949" y="64712"/>
                  </a:cubicBezTo>
                  <a:lnTo>
                    <a:pt x="22949" y="61946"/>
                  </a:lnTo>
                  <a:lnTo>
                    <a:pt x="30791" y="54104"/>
                  </a:lnTo>
                  <a:lnTo>
                    <a:pt x="38846" y="54104"/>
                  </a:lnTo>
                  <a:lnTo>
                    <a:pt x="50549" y="42402"/>
                  </a:lnTo>
                  <a:cubicBezTo>
                    <a:pt x="51004" y="42706"/>
                    <a:pt x="51612" y="42645"/>
                    <a:pt x="52008" y="42250"/>
                  </a:cubicBezTo>
                  <a:cubicBezTo>
                    <a:pt x="52433" y="41824"/>
                    <a:pt x="52433" y="41095"/>
                    <a:pt x="52008" y="40639"/>
                  </a:cubicBezTo>
                  <a:cubicBezTo>
                    <a:pt x="51795" y="40426"/>
                    <a:pt x="51521" y="40335"/>
                    <a:pt x="51248" y="40335"/>
                  </a:cubicBezTo>
                  <a:cubicBezTo>
                    <a:pt x="51339" y="40274"/>
                    <a:pt x="51430" y="40214"/>
                    <a:pt x="51521" y="40122"/>
                  </a:cubicBezTo>
                  <a:cubicBezTo>
                    <a:pt x="51977" y="39666"/>
                    <a:pt x="51977" y="38967"/>
                    <a:pt x="51521" y="38511"/>
                  </a:cubicBezTo>
                  <a:cubicBezTo>
                    <a:pt x="51308" y="38299"/>
                    <a:pt x="51035" y="38177"/>
                    <a:pt x="50761" y="38177"/>
                  </a:cubicBezTo>
                  <a:lnTo>
                    <a:pt x="50761" y="33618"/>
                  </a:lnTo>
                  <a:lnTo>
                    <a:pt x="60458" y="23891"/>
                  </a:lnTo>
                  <a:lnTo>
                    <a:pt x="66172" y="23891"/>
                  </a:lnTo>
                  <a:lnTo>
                    <a:pt x="66172" y="28663"/>
                  </a:lnTo>
                  <a:lnTo>
                    <a:pt x="56597" y="38238"/>
                  </a:lnTo>
                  <a:cubicBezTo>
                    <a:pt x="56141" y="37903"/>
                    <a:pt x="55533" y="37964"/>
                    <a:pt x="55138" y="38359"/>
                  </a:cubicBezTo>
                  <a:cubicBezTo>
                    <a:pt x="54682" y="38785"/>
                    <a:pt x="54682" y="39514"/>
                    <a:pt x="55138" y="39970"/>
                  </a:cubicBezTo>
                  <a:cubicBezTo>
                    <a:pt x="55564" y="40396"/>
                    <a:pt x="56293" y="40396"/>
                    <a:pt x="56749" y="39970"/>
                  </a:cubicBezTo>
                  <a:cubicBezTo>
                    <a:pt x="57144" y="39545"/>
                    <a:pt x="57175" y="38906"/>
                    <a:pt x="56840" y="38451"/>
                  </a:cubicBezTo>
                  <a:lnTo>
                    <a:pt x="66506" y="28785"/>
                  </a:lnTo>
                  <a:lnTo>
                    <a:pt x="66506" y="23557"/>
                  </a:lnTo>
                  <a:lnTo>
                    <a:pt x="60306" y="23557"/>
                  </a:lnTo>
                  <a:lnTo>
                    <a:pt x="50397" y="33466"/>
                  </a:lnTo>
                  <a:lnTo>
                    <a:pt x="50397" y="38025"/>
                  </a:lnTo>
                  <a:cubicBezTo>
                    <a:pt x="50397" y="38025"/>
                    <a:pt x="50397" y="38025"/>
                    <a:pt x="50397" y="37995"/>
                  </a:cubicBezTo>
                  <a:cubicBezTo>
                    <a:pt x="49941" y="37569"/>
                    <a:pt x="49211" y="37569"/>
                    <a:pt x="48786" y="37995"/>
                  </a:cubicBezTo>
                  <a:cubicBezTo>
                    <a:pt x="48360" y="38420"/>
                    <a:pt x="48330" y="39089"/>
                    <a:pt x="48725" y="39545"/>
                  </a:cubicBezTo>
                  <a:lnTo>
                    <a:pt x="48725" y="39545"/>
                  </a:lnTo>
                  <a:lnTo>
                    <a:pt x="48117" y="40122"/>
                  </a:lnTo>
                  <a:lnTo>
                    <a:pt x="48117" y="33526"/>
                  </a:lnTo>
                  <a:cubicBezTo>
                    <a:pt x="48330" y="33223"/>
                    <a:pt x="48360" y="32797"/>
                    <a:pt x="48208" y="32432"/>
                  </a:cubicBezTo>
                  <a:lnTo>
                    <a:pt x="59819" y="20821"/>
                  </a:lnTo>
                  <a:lnTo>
                    <a:pt x="67904" y="20821"/>
                  </a:lnTo>
                  <a:lnTo>
                    <a:pt x="75078" y="13648"/>
                  </a:lnTo>
                  <a:cubicBezTo>
                    <a:pt x="75291" y="13800"/>
                    <a:pt x="75534" y="13891"/>
                    <a:pt x="75807" y="13861"/>
                  </a:cubicBezTo>
                  <a:cubicBezTo>
                    <a:pt x="76111" y="13861"/>
                    <a:pt x="76385" y="13739"/>
                    <a:pt x="76598" y="13496"/>
                  </a:cubicBezTo>
                  <a:cubicBezTo>
                    <a:pt x="76810" y="13283"/>
                    <a:pt x="76902" y="12979"/>
                    <a:pt x="76902" y="12675"/>
                  </a:cubicBezTo>
                  <a:cubicBezTo>
                    <a:pt x="76902" y="12402"/>
                    <a:pt x="76780" y="12128"/>
                    <a:pt x="76567" y="11915"/>
                  </a:cubicBezTo>
                  <a:cubicBezTo>
                    <a:pt x="76567" y="11915"/>
                    <a:pt x="76537" y="11915"/>
                    <a:pt x="76537" y="11885"/>
                  </a:cubicBezTo>
                  <a:cubicBezTo>
                    <a:pt x="76324" y="11672"/>
                    <a:pt x="76020" y="11581"/>
                    <a:pt x="75716" y="11581"/>
                  </a:cubicBezTo>
                  <a:cubicBezTo>
                    <a:pt x="75595" y="11581"/>
                    <a:pt x="75503" y="11611"/>
                    <a:pt x="75382" y="11672"/>
                  </a:cubicBezTo>
                  <a:lnTo>
                    <a:pt x="79972" y="7052"/>
                  </a:lnTo>
                  <a:cubicBezTo>
                    <a:pt x="80184" y="7174"/>
                    <a:pt x="80397" y="7234"/>
                    <a:pt x="80610" y="7234"/>
                  </a:cubicBezTo>
                  <a:cubicBezTo>
                    <a:pt x="80914" y="7234"/>
                    <a:pt x="81218" y="7082"/>
                    <a:pt x="81400" y="6870"/>
                  </a:cubicBezTo>
                  <a:cubicBezTo>
                    <a:pt x="81613" y="6657"/>
                    <a:pt x="81735" y="6353"/>
                    <a:pt x="81704" y="6049"/>
                  </a:cubicBezTo>
                  <a:cubicBezTo>
                    <a:pt x="81704" y="5775"/>
                    <a:pt x="81583" y="5502"/>
                    <a:pt x="81400" y="5289"/>
                  </a:cubicBezTo>
                  <a:close/>
                  <a:moveTo>
                    <a:pt x="31855" y="33010"/>
                  </a:moveTo>
                  <a:lnTo>
                    <a:pt x="37843" y="33010"/>
                  </a:lnTo>
                  <a:cubicBezTo>
                    <a:pt x="37782" y="33040"/>
                    <a:pt x="37722" y="33101"/>
                    <a:pt x="37661" y="33162"/>
                  </a:cubicBezTo>
                  <a:cubicBezTo>
                    <a:pt x="37478" y="33344"/>
                    <a:pt x="37387" y="33557"/>
                    <a:pt x="37357" y="33800"/>
                  </a:cubicBezTo>
                  <a:lnTo>
                    <a:pt x="31095" y="33800"/>
                  </a:lnTo>
                  <a:close/>
                  <a:moveTo>
                    <a:pt x="44409" y="35077"/>
                  </a:moveTo>
                  <a:lnTo>
                    <a:pt x="44409" y="35077"/>
                  </a:lnTo>
                  <a:lnTo>
                    <a:pt x="44287" y="35168"/>
                  </a:lnTo>
                  <a:lnTo>
                    <a:pt x="44287" y="34894"/>
                  </a:lnTo>
                  <a:cubicBezTo>
                    <a:pt x="44317" y="34955"/>
                    <a:pt x="44348" y="35016"/>
                    <a:pt x="44409" y="35077"/>
                  </a:cubicBezTo>
                  <a:close/>
                  <a:moveTo>
                    <a:pt x="43953" y="35989"/>
                  </a:moveTo>
                  <a:lnTo>
                    <a:pt x="43953" y="36688"/>
                  </a:lnTo>
                  <a:lnTo>
                    <a:pt x="39667" y="41004"/>
                  </a:lnTo>
                  <a:lnTo>
                    <a:pt x="38968" y="41004"/>
                  </a:lnTo>
                  <a:close/>
                  <a:moveTo>
                    <a:pt x="26688" y="45806"/>
                  </a:moveTo>
                  <a:lnTo>
                    <a:pt x="31004" y="41490"/>
                  </a:lnTo>
                  <a:lnTo>
                    <a:pt x="31703" y="41490"/>
                  </a:lnTo>
                  <a:lnTo>
                    <a:pt x="26688" y="46505"/>
                  </a:lnTo>
                  <a:close/>
                  <a:moveTo>
                    <a:pt x="26354" y="47600"/>
                  </a:moveTo>
                  <a:cubicBezTo>
                    <a:pt x="26323" y="47539"/>
                    <a:pt x="26293" y="47478"/>
                    <a:pt x="26262" y="47417"/>
                  </a:cubicBezTo>
                  <a:lnTo>
                    <a:pt x="26354" y="47326"/>
                  </a:lnTo>
                  <a:lnTo>
                    <a:pt x="26354" y="47600"/>
                  </a:lnTo>
                  <a:close/>
                  <a:moveTo>
                    <a:pt x="38785" y="49454"/>
                  </a:moveTo>
                  <a:lnTo>
                    <a:pt x="32828" y="49484"/>
                  </a:lnTo>
                  <a:lnTo>
                    <a:pt x="32797" y="49484"/>
                  </a:lnTo>
                  <a:cubicBezTo>
                    <a:pt x="32858" y="49423"/>
                    <a:pt x="32919" y="49393"/>
                    <a:pt x="32980" y="49332"/>
                  </a:cubicBezTo>
                  <a:cubicBezTo>
                    <a:pt x="33162" y="49150"/>
                    <a:pt x="33253" y="48937"/>
                    <a:pt x="33284" y="48694"/>
                  </a:cubicBezTo>
                  <a:lnTo>
                    <a:pt x="39576" y="486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4"/>
            <p:cNvSpPr/>
            <p:nvPr/>
          </p:nvSpPr>
          <p:spPr>
            <a:xfrm>
              <a:off x="7386425" y="1432675"/>
              <a:ext cx="169475" cy="57775"/>
            </a:xfrm>
            <a:custGeom>
              <a:rect b="b" l="l" r="r" t="t"/>
              <a:pathLst>
                <a:path extrusionOk="0" h="2311" w="6779">
                  <a:moveTo>
                    <a:pt x="2310" y="1247"/>
                  </a:moveTo>
                  <a:lnTo>
                    <a:pt x="4499" y="1247"/>
                  </a:lnTo>
                  <a:cubicBezTo>
                    <a:pt x="4529" y="1521"/>
                    <a:pt x="4651" y="1794"/>
                    <a:pt x="4833" y="1977"/>
                  </a:cubicBezTo>
                  <a:cubicBezTo>
                    <a:pt x="5076" y="2189"/>
                    <a:pt x="5350" y="2280"/>
                    <a:pt x="5654" y="2280"/>
                  </a:cubicBezTo>
                  <a:cubicBezTo>
                    <a:pt x="6292" y="2250"/>
                    <a:pt x="6779" y="1733"/>
                    <a:pt x="6748" y="1095"/>
                  </a:cubicBezTo>
                  <a:cubicBezTo>
                    <a:pt x="6748" y="821"/>
                    <a:pt x="6627" y="548"/>
                    <a:pt x="6414" y="335"/>
                  </a:cubicBezTo>
                  <a:cubicBezTo>
                    <a:pt x="6414" y="335"/>
                    <a:pt x="6414" y="305"/>
                    <a:pt x="6383" y="305"/>
                  </a:cubicBezTo>
                  <a:cubicBezTo>
                    <a:pt x="6171" y="92"/>
                    <a:pt x="5867" y="1"/>
                    <a:pt x="5563" y="1"/>
                  </a:cubicBezTo>
                  <a:lnTo>
                    <a:pt x="5563" y="1"/>
                  </a:lnTo>
                  <a:cubicBezTo>
                    <a:pt x="5046" y="31"/>
                    <a:pt x="4621" y="396"/>
                    <a:pt x="4499" y="913"/>
                  </a:cubicBezTo>
                  <a:lnTo>
                    <a:pt x="2280" y="913"/>
                  </a:lnTo>
                  <a:cubicBezTo>
                    <a:pt x="2250" y="700"/>
                    <a:pt x="2128" y="487"/>
                    <a:pt x="1976" y="335"/>
                  </a:cubicBezTo>
                  <a:cubicBezTo>
                    <a:pt x="1763" y="122"/>
                    <a:pt x="1459" y="1"/>
                    <a:pt x="1125" y="1"/>
                  </a:cubicBezTo>
                  <a:lnTo>
                    <a:pt x="1125" y="1"/>
                  </a:lnTo>
                  <a:cubicBezTo>
                    <a:pt x="517" y="31"/>
                    <a:pt x="0" y="548"/>
                    <a:pt x="31" y="1186"/>
                  </a:cubicBezTo>
                  <a:cubicBezTo>
                    <a:pt x="61" y="1825"/>
                    <a:pt x="578" y="2311"/>
                    <a:pt x="1216" y="2280"/>
                  </a:cubicBezTo>
                  <a:cubicBezTo>
                    <a:pt x="1794" y="2250"/>
                    <a:pt x="2250" y="1794"/>
                    <a:pt x="2310" y="1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6241275" y="1232825"/>
              <a:ext cx="671000" cy="561600"/>
            </a:xfrm>
            <a:custGeom>
              <a:rect b="b" l="l" r="r" t="t"/>
              <a:pathLst>
                <a:path extrusionOk="0" h="22464" w="26840">
                  <a:moveTo>
                    <a:pt x="26839" y="1125"/>
                  </a:moveTo>
                  <a:cubicBezTo>
                    <a:pt x="26839" y="821"/>
                    <a:pt x="26718" y="548"/>
                    <a:pt x="26505" y="366"/>
                  </a:cubicBezTo>
                  <a:cubicBezTo>
                    <a:pt x="26505" y="335"/>
                    <a:pt x="26475" y="335"/>
                    <a:pt x="26475" y="335"/>
                  </a:cubicBezTo>
                  <a:cubicBezTo>
                    <a:pt x="26262" y="122"/>
                    <a:pt x="25958" y="1"/>
                    <a:pt x="25654" y="31"/>
                  </a:cubicBezTo>
                  <a:lnTo>
                    <a:pt x="25654" y="31"/>
                  </a:lnTo>
                  <a:cubicBezTo>
                    <a:pt x="25016" y="62"/>
                    <a:pt x="24529" y="578"/>
                    <a:pt x="24560" y="1217"/>
                  </a:cubicBezTo>
                  <a:cubicBezTo>
                    <a:pt x="24560" y="1429"/>
                    <a:pt x="24651" y="1642"/>
                    <a:pt x="24773" y="1824"/>
                  </a:cubicBezTo>
                  <a:lnTo>
                    <a:pt x="18906" y="7721"/>
                  </a:lnTo>
                  <a:lnTo>
                    <a:pt x="11338" y="7843"/>
                  </a:lnTo>
                  <a:cubicBezTo>
                    <a:pt x="11277" y="7630"/>
                    <a:pt x="11186" y="7478"/>
                    <a:pt x="11034" y="7326"/>
                  </a:cubicBezTo>
                  <a:cubicBezTo>
                    <a:pt x="10608" y="6870"/>
                    <a:pt x="9879" y="6870"/>
                    <a:pt x="9423" y="7326"/>
                  </a:cubicBezTo>
                  <a:cubicBezTo>
                    <a:pt x="9028" y="7721"/>
                    <a:pt x="8997" y="8390"/>
                    <a:pt x="9362" y="8846"/>
                  </a:cubicBezTo>
                  <a:lnTo>
                    <a:pt x="1094" y="17113"/>
                  </a:lnTo>
                  <a:lnTo>
                    <a:pt x="1094" y="20092"/>
                  </a:lnTo>
                  <a:cubicBezTo>
                    <a:pt x="851" y="20153"/>
                    <a:pt x="638" y="20244"/>
                    <a:pt x="456" y="20427"/>
                  </a:cubicBezTo>
                  <a:cubicBezTo>
                    <a:pt x="0" y="20852"/>
                    <a:pt x="0" y="21582"/>
                    <a:pt x="456" y="22038"/>
                  </a:cubicBezTo>
                  <a:cubicBezTo>
                    <a:pt x="912" y="22463"/>
                    <a:pt x="1611" y="22463"/>
                    <a:pt x="2067" y="22038"/>
                  </a:cubicBezTo>
                  <a:cubicBezTo>
                    <a:pt x="2523" y="21582"/>
                    <a:pt x="2523" y="20852"/>
                    <a:pt x="2067" y="20427"/>
                  </a:cubicBezTo>
                  <a:cubicBezTo>
                    <a:pt x="1885" y="20244"/>
                    <a:pt x="1672" y="20123"/>
                    <a:pt x="1429" y="20092"/>
                  </a:cubicBezTo>
                  <a:lnTo>
                    <a:pt x="1429" y="17265"/>
                  </a:lnTo>
                  <a:lnTo>
                    <a:pt x="9605" y="9059"/>
                  </a:lnTo>
                  <a:cubicBezTo>
                    <a:pt x="10061" y="9363"/>
                    <a:pt x="10639" y="9332"/>
                    <a:pt x="11034" y="8937"/>
                  </a:cubicBezTo>
                  <a:cubicBezTo>
                    <a:pt x="11246" y="8724"/>
                    <a:pt x="11368" y="8451"/>
                    <a:pt x="11368" y="8177"/>
                  </a:cubicBezTo>
                  <a:lnTo>
                    <a:pt x="19028" y="8056"/>
                  </a:lnTo>
                  <a:lnTo>
                    <a:pt x="25016" y="2068"/>
                  </a:lnTo>
                  <a:cubicBezTo>
                    <a:pt x="25228" y="2220"/>
                    <a:pt x="25472" y="2311"/>
                    <a:pt x="25745" y="2311"/>
                  </a:cubicBezTo>
                  <a:cubicBezTo>
                    <a:pt x="26049" y="2280"/>
                    <a:pt x="26323" y="2159"/>
                    <a:pt x="26536" y="1946"/>
                  </a:cubicBezTo>
                  <a:cubicBezTo>
                    <a:pt x="26748" y="1703"/>
                    <a:pt x="26839" y="1429"/>
                    <a:pt x="26839" y="11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5629550" y="4043650"/>
              <a:ext cx="680125" cy="663425"/>
            </a:xfrm>
            <a:custGeom>
              <a:rect b="b" l="l" r="r" t="t"/>
              <a:pathLst>
                <a:path extrusionOk="0" h="26537" w="27205">
                  <a:moveTo>
                    <a:pt x="13223" y="5594"/>
                  </a:moveTo>
                  <a:lnTo>
                    <a:pt x="21916" y="5594"/>
                  </a:lnTo>
                  <a:lnTo>
                    <a:pt x="25411" y="2098"/>
                  </a:lnTo>
                  <a:cubicBezTo>
                    <a:pt x="25594" y="2250"/>
                    <a:pt x="25837" y="2311"/>
                    <a:pt x="26080" y="2311"/>
                  </a:cubicBezTo>
                  <a:cubicBezTo>
                    <a:pt x="26718" y="2281"/>
                    <a:pt x="27205" y="1734"/>
                    <a:pt x="27174" y="1126"/>
                  </a:cubicBezTo>
                  <a:cubicBezTo>
                    <a:pt x="27174" y="822"/>
                    <a:pt x="27053" y="548"/>
                    <a:pt x="26840" y="366"/>
                  </a:cubicBezTo>
                  <a:cubicBezTo>
                    <a:pt x="26627" y="153"/>
                    <a:pt x="26323" y="1"/>
                    <a:pt x="25989" y="31"/>
                  </a:cubicBezTo>
                  <a:lnTo>
                    <a:pt x="25989" y="31"/>
                  </a:lnTo>
                  <a:cubicBezTo>
                    <a:pt x="25381" y="62"/>
                    <a:pt x="24864" y="579"/>
                    <a:pt x="24895" y="1217"/>
                  </a:cubicBezTo>
                  <a:cubicBezTo>
                    <a:pt x="24925" y="1460"/>
                    <a:pt x="25016" y="1703"/>
                    <a:pt x="25168" y="1886"/>
                  </a:cubicBezTo>
                  <a:lnTo>
                    <a:pt x="21794" y="5259"/>
                  </a:lnTo>
                  <a:lnTo>
                    <a:pt x="13101" y="5259"/>
                  </a:lnTo>
                  <a:lnTo>
                    <a:pt x="943" y="17387"/>
                  </a:lnTo>
                  <a:lnTo>
                    <a:pt x="943" y="24257"/>
                  </a:lnTo>
                  <a:cubicBezTo>
                    <a:pt x="700" y="24317"/>
                    <a:pt x="487" y="24409"/>
                    <a:pt x="304" y="24591"/>
                  </a:cubicBezTo>
                  <a:cubicBezTo>
                    <a:pt x="122" y="24834"/>
                    <a:pt x="1" y="25108"/>
                    <a:pt x="31" y="25412"/>
                  </a:cubicBezTo>
                  <a:cubicBezTo>
                    <a:pt x="31" y="25716"/>
                    <a:pt x="152" y="25989"/>
                    <a:pt x="396" y="26202"/>
                  </a:cubicBezTo>
                  <a:cubicBezTo>
                    <a:pt x="608" y="26415"/>
                    <a:pt x="882" y="26536"/>
                    <a:pt x="1186" y="26506"/>
                  </a:cubicBezTo>
                  <a:cubicBezTo>
                    <a:pt x="1490" y="26506"/>
                    <a:pt x="1794" y="26384"/>
                    <a:pt x="1976" y="26141"/>
                  </a:cubicBezTo>
                  <a:cubicBezTo>
                    <a:pt x="2189" y="25928"/>
                    <a:pt x="2311" y="25624"/>
                    <a:pt x="2280" y="25321"/>
                  </a:cubicBezTo>
                  <a:cubicBezTo>
                    <a:pt x="2280" y="25047"/>
                    <a:pt x="2159" y="24773"/>
                    <a:pt x="1946" y="24561"/>
                  </a:cubicBezTo>
                  <a:cubicBezTo>
                    <a:pt x="1946" y="24561"/>
                    <a:pt x="1946" y="24561"/>
                    <a:pt x="1915" y="24530"/>
                  </a:cubicBezTo>
                  <a:cubicBezTo>
                    <a:pt x="1733" y="24378"/>
                    <a:pt x="1520" y="24257"/>
                    <a:pt x="1277" y="24257"/>
                  </a:cubicBezTo>
                  <a:lnTo>
                    <a:pt x="1277" y="175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5039125" y="4951725"/>
              <a:ext cx="348800" cy="252325"/>
            </a:xfrm>
            <a:custGeom>
              <a:rect b="b" l="l" r="r" t="t"/>
              <a:pathLst>
                <a:path extrusionOk="0" h="10093" w="13952">
                  <a:moveTo>
                    <a:pt x="11702" y="1399"/>
                  </a:moveTo>
                  <a:cubicBezTo>
                    <a:pt x="11733" y="1612"/>
                    <a:pt x="11854" y="1824"/>
                    <a:pt x="12037" y="2007"/>
                  </a:cubicBezTo>
                  <a:cubicBezTo>
                    <a:pt x="12250" y="2189"/>
                    <a:pt x="12553" y="2311"/>
                    <a:pt x="12857" y="2280"/>
                  </a:cubicBezTo>
                  <a:cubicBezTo>
                    <a:pt x="13161" y="2280"/>
                    <a:pt x="13435" y="2159"/>
                    <a:pt x="13648" y="1946"/>
                  </a:cubicBezTo>
                  <a:cubicBezTo>
                    <a:pt x="13830" y="1703"/>
                    <a:pt x="13952" y="1429"/>
                    <a:pt x="13952" y="1125"/>
                  </a:cubicBezTo>
                  <a:cubicBezTo>
                    <a:pt x="13921" y="821"/>
                    <a:pt x="13800" y="548"/>
                    <a:pt x="13617" y="365"/>
                  </a:cubicBezTo>
                  <a:cubicBezTo>
                    <a:pt x="13374" y="122"/>
                    <a:pt x="13070" y="1"/>
                    <a:pt x="12766" y="31"/>
                  </a:cubicBezTo>
                  <a:lnTo>
                    <a:pt x="12766" y="31"/>
                  </a:lnTo>
                  <a:cubicBezTo>
                    <a:pt x="12189" y="31"/>
                    <a:pt x="11733" y="487"/>
                    <a:pt x="11672" y="1065"/>
                  </a:cubicBezTo>
                  <a:lnTo>
                    <a:pt x="8784" y="1065"/>
                  </a:lnTo>
                  <a:lnTo>
                    <a:pt x="1915" y="7934"/>
                  </a:lnTo>
                  <a:cubicBezTo>
                    <a:pt x="1459" y="7600"/>
                    <a:pt x="851" y="7630"/>
                    <a:pt x="426" y="8025"/>
                  </a:cubicBezTo>
                  <a:cubicBezTo>
                    <a:pt x="0" y="8481"/>
                    <a:pt x="0" y="9211"/>
                    <a:pt x="426" y="9636"/>
                  </a:cubicBezTo>
                  <a:cubicBezTo>
                    <a:pt x="882" y="10092"/>
                    <a:pt x="1611" y="10092"/>
                    <a:pt x="2037" y="9636"/>
                  </a:cubicBezTo>
                  <a:cubicBezTo>
                    <a:pt x="2462" y="9241"/>
                    <a:pt x="2493" y="8603"/>
                    <a:pt x="2158" y="8147"/>
                  </a:cubicBezTo>
                  <a:lnTo>
                    <a:pt x="8936" y="1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4936525" y="4537600"/>
              <a:ext cx="671025" cy="561575"/>
            </a:xfrm>
            <a:custGeom>
              <a:rect b="b" l="l" r="r" t="t"/>
              <a:pathLst>
                <a:path extrusionOk="0" h="22463" w="26841">
                  <a:moveTo>
                    <a:pt x="9575" y="9058"/>
                  </a:moveTo>
                  <a:cubicBezTo>
                    <a:pt x="10031" y="9332"/>
                    <a:pt x="10639" y="9301"/>
                    <a:pt x="11034" y="8906"/>
                  </a:cubicBezTo>
                  <a:cubicBezTo>
                    <a:pt x="11247" y="8693"/>
                    <a:pt x="11338" y="8420"/>
                    <a:pt x="11369" y="8146"/>
                  </a:cubicBezTo>
                  <a:lnTo>
                    <a:pt x="19028" y="8025"/>
                  </a:lnTo>
                  <a:lnTo>
                    <a:pt x="25016" y="2037"/>
                  </a:lnTo>
                  <a:cubicBezTo>
                    <a:pt x="25199" y="2189"/>
                    <a:pt x="25472" y="2280"/>
                    <a:pt x="25746" y="2280"/>
                  </a:cubicBezTo>
                  <a:cubicBezTo>
                    <a:pt x="26050" y="2280"/>
                    <a:pt x="26323" y="2128"/>
                    <a:pt x="26536" y="1915"/>
                  </a:cubicBezTo>
                  <a:cubicBezTo>
                    <a:pt x="26718" y="1702"/>
                    <a:pt x="26840" y="1398"/>
                    <a:pt x="26840" y="1094"/>
                  </a:cubicBezTo>
                  <a:cubicBezTo>
                    <a:pt x="26810" y="821"/>
                    <a:pt x="26688" y="547"/>
                    <a:pt x="26506" y="334"/>
                  </a:cubicBezTo>
                  <a:cubicBezTo>
                    <a:pt x="26475" y="334"/>
                    <a:pt x="26475" y="304"/>
                    <a:pt x="26475" y="304"/>
                  </a:cubicBezTo>
                  <a:cubicBezTo>
                    <a:pt x="26232" y="91"/>
                    <a:pt x="25959" y="0"/>
                    <a:pt x="25655" y="0"/>
                  </a:cubicBezTo>
                  <a:lnTo>
                    <a:pt x="25655" y="0"/>
                  </a:lnTo>
                  <a:cubicBezTo>
                    <a:pt x="25016" y="31"/>
                    <a:pt x="24530" y="547"/>
                    <a:pt x="24560" y="1186"/>
                  </a:cubicBezTo>
                  <a:cubicBezTo>
                    <a:pt x="24560" y="1429"/>
                    <a:pt x="24652" y="1641"/>
                    <a:pt x="24773" y="1793"/>
                  </a:cubicBezTo>
                  <a:lnTo>
                    <a:pt x="18876" y="7690"/>
                  </a:lnTo>
                  <a:lnTo>
                    <a:pt x="11308" y="7812"/>
                  </a:lnTo>
                  <a:cubicBezTo>
                    <a:pt x="11277" y="7629"/>
                    <a:pt x="11186" y="7447"/>
                    <a:pt x="11034" y="7295"/>
                  </a:cubicBezTo>
                  <a:cubicBezTo>
                    <a:pt x="10578" y="6839"/>
                    <a:pt x="9849" y="6839"/>
                    <a:pt x="9423" y="7295"/>
                  </a:cubicBezTo>
                  <a:cubicBezTo>
                    <a:pt x="8998" y="7721"/>
                    <a:pt x="8967" y="8359"/>
                    <a:pt x="9332" y="8815"/>
                  </a:cubicBezTo>
                  <a:lnTo>
                    <a:pt x="1064" y="17082"/>
                  </a:lnTo>
                  <a:lnTo>
                    <a:pt x="1064" y="20092"/>
                  </a:lnTo>
                  <a:cubicBezTo>
                    <a:pt x="852" y="20122"/>
                    <a:pt x="609" y="20213"/>
                    <a:pt x="426" y="20396"/>
                  </a:cubicBezTo>
                  <a:cubicBezTo>
                    <a:pt x="1" y="20851"/>
                    <a:pt x="1" y="21551"/>
                    <a:pt x="426" y="22007"/>
                  </a:cubicBezTo>
                  <a:cubicBezTo>
                    <a:pt x="882" y="22462"/>
                    <a:pt x="1612" y="22462"/>
                    <a:pt x="2037" y="22007"/>
                  </a:cubicBezTo>
                  <a:cubicBezTo>
                    <a:pt x="2493" y="21551"/>
                    <a:pt x="2493" y="20851"/>
                    <a:pt x="2037" y="20396"/>
                  </a:cubicBezTo>
                  <a:cubicBezTo>
                    <a:pt x="1885" y="20213"/>
                    <a:pt x="1642" y="20122"/>
                    <a:pt x="1399" y="20092"/>
                  </a:cubicBezTo>
                  <a:lnTo>
                    <a:pt x="1399" y="172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4818750" y="4654625"/>
              <a:ext cx="774350" cy="673275"/>
            </a:xfrm>
            <a:custGeom>
              <a:rect b="b" l="l" r="r" t="t"/>
              <a:pathLst>
                <a:path extrusionOk="0" h="26931" w="30974">
                  <a:moveTo>
                    <a:pt x="9909" y="17113"/>
                  </a:moveTo>
                  <a:lnTo>
                    <a:pt x="9909" y="12979"/>
                  </a:lnTo>
                  <a:lnTo>
                    <a:pt x="17417" y="5471"/>
                  </a:lnTo>
                  <a:lnTo>
                    <a:pt x="26080" y="5106"/>
                  </a:lnTo>
                  <a:lnTo>
                    <a:pt x="26171" y="5106"/>
                  </a:lnTo>
                  <a:lnTo>
                    <a:pt x="29059" y="2189"/>
                  </a:lnTo>
                  <a:cubicBezTo>
                    <a:pt x="29515" y="2492"/>
                    <a:pt x="30122" y="2462"/>
                    <a:pt x="30518" y="2067"/>
                  </a:cubicBezTo>
                  <a:cubicBezTo>
                    <a:pt x="30974" y="1611"/>
                    <a:pt x="30974" y="882"/>
                    <a:pt x="30518" y="456"/>
                  </a:cubicBezTo>
                  <a:cubicBezTo>
                    <a:pt x="30092" y="0"/>
                    <a:pt x="29363" y="0"/>
                    <a:pt x="28907" y="456"/>
                  </a:cubicBezTo>
                  <a:cubicBezTo>
                    <a:pt x="28511" y="851"/>
                    <a:pt x="28481" y="1489"/>
                    <a:pt x="28815" y="1945"/>
                  </a:cubicBezTo>
                  <a:lnTo>
                    <a:pt x="26019" y="4772"/>
                  </a:lnTo>
                  <a:lnTo>
                    <a:pt x="17326" y="5137"/>
                  </a:lnTo>
                  <a:lnTo>
                    <a:pt x="17265" y="5137"/>
                  </a:lnTo>
                  <a:lnTo>
                    <a:pt x="9575" y="12857"/>
                  </a:lnTo>
                  <a:lnTo>
                    <a:pt x="9575" y="16961"/>
                  </a:lnTo>
                  <a:lnTo>
                    <a:pt x="1824" y="24712"/>
                  </a:lnTo>
                  <a:cubicBezTo>
                    <a:pt x="1368" y="24468"/>
                    <a:pt x="821" y="24499"/>
                    <a:pt x="456" y="24894"/>
                  </a:cubicBezTo>
                  <a:cubicBezTo>
                    <a:pt x="0" y="25320"/>
                    <a:pt x="0" y="26049"/>
                    <a:pt x="456" y="26505"/>
                  </a:cubicBezTo>
                  <a:cubicBezTo>
                    <a:pt x="882" y="26931"/>
                    <a:pt x="1611" y="26931"/>
                    <a:pt x="2067" y="26505"/>
                  </a:cubicBezTo>
                  <a:cubicBezTo>
                    <a:pt x="2493" y="26049"/>
                    <a:pt x="2493" y="25350"/>
                    <a:pt x="2098" y="249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>
              <a:off x="5750375" y="3882575"/>
              <a:ext cx="474200" cy="224950"/>
            </a:xfrm>
            <a:custGeom>
              <a:rect b="b" l="l" r="r" t="t"/>
              <a:pathLst>
                <a:path extrusionOk="0" h="8998" w="18968">
                  <a:moveTo>
                    <a:pt x="2280" y="7690"/>
                  </a:moveTo>
                  <a:cubicBezTo>
                    <a:pt x="2250" y="7417"/>
                    <a:pt x="2128" y="7204"/>
                    <a:pt x="1976" y="7022"/>
                  </a:cubicBezTo>
                  <a:cubicBezTo>
                    <a:pt x="1763" y="6809"/>
                    <a:pt x="1459" y="6687"/>
                    <a:pt x="1125" y="6687"/>
                  </a:cubicBezTo>
                  <a:lnTo>
                    <a:pt x="1125" y="6687"/>
                  </a:lnTo>
                  <a:cubicBezTo>
                    <a:pt x="487" y="6718"/>
                    <a:pt x="0" y="7234"/>
                    <a:pt x="31" y="7873"/>
                  </a:cubicBezTo>
                  <a:cubicBezTo>
                    <a:pt x="61" y="8511"/>
                    <a:pt x="578" y="8997"/>
                    <a:pt x="1216" y="8967"/>
                  </a:cubicBezTo>
                  <a:cubicBezTo>
                    <a:pt x="1763" y="8936"/>
                    <a:pt x="2189" y="8541"/>
                    <a:pt x="2280" y="8025"/>
                  </a:cubicBezTo>
                  <a:lnTo>
                    <a:pt x="11368" y="8025"/>
                  </a:lnTo>
                  <a:lnTo>
                    <a:pt x="17235" y="2128"/>
                  </a:lnTo>
                  <a:cubicBezTo>
                    <a:pt x="17417" y="2249"/>
                    <a:pt x="17630" y="2310"/>
                    <a:pt x="17843" y="2280"/>
                  </a:cubicBezTo>
                  <a:cubicBezTo>
                    <a:pt x="18481" y="2280"/>
                    <a:pt x="18967" y="1733"/>
                    <a:pt x="18937" y="1125"/>
                  </a:cubicBezTo>
                  <a:cubicBezTo>
                    <a:pt x="18937" y="821"/>
                    <a:pt x="18815" y="547"/>
                    <a:pt x="18603" y="365"/>
                  </a:cubicBezTo>
                  <a:cubicBezTo>
                    <a:pt x="18603" y="334"/>
                    <a:pt x="18572" y="334"/>
                    <a:pt x="18572" y="304"/>
                  </a:cubicBezTo>
                  <a:cubicBezTo>
                    <a:pt x="18359" y="122"/>
                    <a:pt x="18055" y="0"/>
                    <a:pt x="17752" y="31"/>
                  </a:cubicBezTo>
                  <a:lnTo>
                    <a:pt x="17752" y="31"/>
                  </a:lnTo>
                  <a:cubicBezTo>
                    <a:pt x="17144" y="31"/>
                    <a:pt x="16627" y="578"/>
                    <a:pt x="16657" y="1186"/>
                  </a:cubicBezTo>
                  <a:cubicBezTo>
                    <a:pt x="16688" y="1490"/>
                    <a:pt x="16779" y="1733"/>
                    <a:pt x="16961" y="1915"/>
                  </a:cubicBezTo>
                  <a:lnTo>
                    <a:pt x="11216" y="7690"/>
                  </a:lnTo>
                  <a:lnTo>
                    <a:pt x="2280" y="76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5646275" y="3770100"/>
              <a:ext cx="603375" cy="536500"/>
            </a:xfrm>
            <a:custGeom>
              <a:rect b="b" l="l" r="r" t="t"/>
              <a:pathLst>
                <a:path extrusionOk="0" h="21460" w="24135">
                  <a:moveTo>
                    <a:pt x="5076" y="8025"/>
                  </a:moveTo>
                  <a:lnTo>
                    <a:pt x="5016" y="8025"/>
                  </a:lnTo>
                  <a:lnTo>
                    <a:pt x="1034" y="11976"/>
                  </a:lnTo>
                  <a:lnTo>
                    <a:pt x="1034" y="19089"/>
                  </a:lnTo>
                  <a:cubicBezTo>
                    <a:pt x="821" y="19150"/>
                    <a:pt x="608" y="19241"/>
                    <a:pt x="456" y="19423"/>
                  </a:cubicBezTo>
                  <a:cubicBezTo>
                    <a:pt x="0" y="19849"/>
                    <a:pt x="0" y="20578"/>
                    <a:pt x="456" y="21034"/>
                  </a:cubicBezTo>
                  <a:cubicBezTo>
                    <a:pt x="882" y="21460"/>
                    <a:pt x="1611" y="21460"/>
                    <a:pt x="2067" y="21034"/>
                  </a:cubicBezTo>
                  <a:cubicBezTo>
                    <a:pt x="2493" y="20578"/>
                    <a:pt x="2493" y="19849"/>
                    <a:pt x="2067" y="19423"/>
                  </a:cubicBezTo>
                  <a:cubicBezTo>
                    <a:pt x="1854" y="19211"/>
                    <a:pt x="1611" y="19119"/>
                    <a:pt x="1368" y="19089"/>
                  </a:cubicBezTo>
                  <a:lnTo>
                    <a:pt x="1368" y="12128"/>
                  </a:lnTo>
                  <a:lnTo>
                    <a:pt x="5137" y="8359"/>
                  </a:lnTo>
                  <a:lnTo>
                    <a:pt x="15745" y="8359"/>
                  </a:lnTo>
                  <a:lnTo>
                    <a:pt x="15806" y="8359"/>
                  </a:lnTo>
                  <a:lnTo>
                    <a:pt x="22250" y="1916"/>
                  </a:lnTo>
                  <a:cubicBezTo>
                    <a:pt x="22463" y="2067"/>
                    <a:pt x="22706" y="2159"/>
                    <a:pt x="23010" y="2159"/>
                  </a:cubicBezTo>
                  <a:cubicBezTo>
                    <a:pt x="23618" y="2128"/>
                    <a:pt x="24134" y="1612"/>
                    <a:pt x="24104" y="973"/>
                  </a:cubicBezTo>
                  <a:cubicBezTo>
                    <a:pt x="24074" y="669"/>
                    <a:pt x="23952" y="426"/>
                    <a:pt x="23770" y="213"/>
                  </a:cubicBezTo>
                  <a:cubicBezTo>
                    <a:pt x="23678" y="122"/>
                    <a:pt x="23557" y="31"/>
                    <a:pt x="23405" y="1"/>
                  </a:cubicBezTo>
                  <a:cubicBezTo>
                    <a:pt x="22919" y="305"/>
                    <a:pt x="22402" y="578"/>
                    <a:pt x="21855" y="791"/>
                  </a:cubicBezTo>
                  <a:cubicBezTo>
                    <a:pt x="21824" y="882"/>
                    <a:pt x="21824" y="973"/>
                    <a:pt x="21824" y="1064"/>
                  </a:cubicBezTo>
                  <a:cubicBezTo>
                    <a:pt x="21824" y="1277"/>
                    <a:pt x="21916" y="1490"/>
                    <a:pt x="22007" y="1672"/>
                  </a:cubicBezTo>
                  <a:lnTo>
                    <a:pt x="15654" y="8025"/>
                  </a:lnTo>
                  <a:lnTo>
                    <a:pt x="5076" y="80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5703250" y="4199450"/>
              <a:ext cx="614800" cy="380725"/>
            </a:xfrm>
            <a:custGeom>
              <a:rect b="b" l="l" r="r" t="t"/>
              <a:pathLst>
                <a:path extrusionOk="0" h="15229" w="24592">
                  <a:moveTo>
                    <a:pt x="19272" y="5654"/>
                  </a:moveTo>
                  <a:lnTo>
                    <a:pt x="22828" y="2097"/>
                  </a:lnTo>
                  <a:cubicBezTo>
                    <a:pt x="23010" y="2219"/>
                    <a:pt x="23254" y="2280"/>
                    <a:pt x="23497" y="2280"/>
                  </a:cubicBezTo>
                  <a:cubicBezTo>
                    <a:pt x="23801" y="2280"/>
                    <a:pt x="24074" y="2128"/>
                    <a:pt x="24287" y="1915"/>
                  </a:cubicBezTo>
                  <a:cubicBezTo>
                    <a:pt x="24500" y="1702"/>
                    <a:pt x="24591" y="1398"/>
                    <a:pt x="24591" y="1094"/>
                  </a:cubicBezTo>
                  <a:cubicBezTo>
                    <a:pt x="24561" y="821"/>
                    <a:pt x="24439" y="547"/>
                    <a:pt x="24257" y="334"/>
                  </a:cubicBezTo>
                  <a:cubicBezTo>
                    <a:pt x="24226" y="334"/>
                    <a:pt x="24226" y="334"/>
                    <a:pt x="24226" y="304"/>
                  </a:cubicBezTo>
                  <a:cubicBezTo>
                    <a:pt x="23983" y="91"/>
                    <a:pt x="23710" y="0"/>
                    <a:pt x="23406" y="0"/>
                  </a:cubicBezTo>
                  <a:cubicBezTo>
                    <a:pt x="23102" y="30"/>
                    <a:pt x="22828" y="152"/>
                    <a:pt x="22615" y="365"/>
                  </a:cubicBezTo>
                  <a:cubicBezTo>
                    <a:pt x="22403" y="608"/>
                    <a:pt x="22281" y="882"/>
                    <a:pt x="22311" y="1186"/>
                  </a:cubicBezTo>
                  <a:cubicBezTo>
                    <a:pt x="22311" y="1429"/>
                    <a:pt x="22403" y="1672"/>
                    <a:pt x="22585" y="1885"/>
                  </a:cubicBezTo>
                  <a:lnTo>
                    <a:pt x="19120" y="5319"/>
                  </a:lnTo>
                  <a:lnTo>
                    <a:pt x="9697" y="5319"/>
                  </a:lnTo>
                  <a:lnTo>
                    <a:pt x="1855" y="13161"/>
                  </a:lnTo>
                  <a:cubicBezTo>
                    <a:pt x="1642" y="13009"/>
                    <a:pt x="1399" y="12918"/>
                    <a:pt x="1126" y="12918"/>
                  </a:cubicBezTo>
                  <a:lnTo>
                    <a:pt x="1126" y="12918"/>
                  </a:lnTo>
                  <a:cubicBezTo>
                    <a:pt x="487" y="12949"/>
                    <a:pt x="1" y="13465"/>
                    <a:pt x="31" y="14104"/>
                  </a:cubicBezTo>
                  <a:cubicBezTo>
                    <a:pt x="62" y="14712"/>
                    <a:pt x="578" y="15228"/>
                    <a:pt x="1217" y="15198"/>
                  </a:cubicBezTo>
                  <a:cubicBezTo>
                    <a:pt x="1825" y="15167"/>
                    <a:pt x="2341" y="14651"/>
                    <a:pt x="2311" y="14012"/>
                  </a:cubicBezTo>
                  <a:cubicBezTo>
                    <a:pt x="2311" y="13800"/>
                    <a:pt x="2220" y="13587"/>
                    <a:pt x="2098" y="13405"/>
                  </a:cubicBezTo>
                  <a:lnTo>
                    <a:pt x="9849" y="56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5121175" y="5435025"/>
              <a:ext cx="209000" cy="209750"/>
            </a:xfrm>
            <a:custGeom>
              <a:rect b="b" l="l" r="r" t="t"/>
              <a:pathLst>
                <a:path extrusionOk="0" h="8390" w="8360">
                  <a:moveTo>
                    <a:pt x="6414" y="2158"/>
                  </a:moveTo>
                  <a:cubicBezTo>
                    <a:pt x="6870" y="2493"/>
                    <a:pt x="7509" y="2462"/>
                    <a:pt x="7904" y="2067"/>
                  </a:cubicBezTo>
                  <a:cubicBezTo>
                    <a:pt x="8360" y="1611"/>
                    <a:pt x="8360" y="882"/>
                    <a:pt x="7904" y="456"/>
                  </a:cubicBezTo>
                  <a:cubicBezTo>
                    <a:pt x="7478" y="0"/>
                    <a:pt x="6749" y="0"/>
                    <a:pt x="6293" y="456"/>
                  </a:cubicBezTo>
                  <a:cubicBezTo>
                    <a:pt x="5898" y="851"/>
                    <a:pt x="5867" y="1459"/>
                    <a:pt x="6202" y="1915"/>
                  </a:cubicBezTo>
                  <a:lnTo>
                    <a:pt x="1885" y="6201"/>
                  </a:lnTo>
                  <a:cubicBezTo>
                    <a:pt x="1460" y="5897"/>
                    <a:pt x="821" y="5927"/>
                    <a:pt x="426" y="6353"/>
                  </a:cubicBezTo>
                  <a:cubicBezTo>
                    <a:pt x="1" y="6779"/>
                    <a:pt x="1" y="7508"/>
                    <a:pt x="426" y="7964"/>
                  </a:cubicBezTo>
                  <a:cubicBezTo>
                    <a:pt x="882" y="8389"/>
                    <a:pt x="1612" y="8389"/>
                    <a:pt x="2037" y="7934"/>
                  </a:cubicBezTo>
                  <a:cubicBezTo>
                    <a:pt x="2463" y="7538"/>
                    <a:pt x="2493" y="6900"/>
                    <a:pt x="2128" y="64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5195650" y="3960825"/>
              <a:ext cx="212800" cy="572225"/>
            </a:xfrm>
            <a:custGeom>
              <a:rect b="b" l="l" r="r" t="t"/>
              <a:pathLst>
                <a:path extrusionOk="0" h="22889" w="8512">
                  <a:moveTo>
                    <a:pt x="1156" y="4378"/>
                  </a:moveTo>
                  <a:cubicBezTo>
                    <a:pt x="1156" y="4074"/>
                    <a:pt x="882" y="3800"/>
                    <a:pt x="578" y="3800"/>
                  </a:cubicBezTo>
                  <a:cubicBezTo>
                    <a:pt x="244" y="3800"/>
                    <a:pt x="1" y="4074"/>
                    <a:pt x="1" y="4378"/>
                  </a:cubicBezTo>
                  <a:cubicBezTo>
                    <a:pt x="1" y="4651"/>
                    <a:pt x="183" y="4864"/>
                    <a:pt x="426" y="4925"/>
                  </a:cubicBezTo>
                  <a:lnTo>
                    <a:pt x="426" y="19120"/>
                  </a:lnTo>
                  <a:lnTo>
                    <a:pt x="426" y="19180"/>
                  </a:lnTo>
                  <a:lnTo>
                    <a:pt x="4134" y="22889"/>
                  </a:lnTo>
                  <a:lnTo>
                    <a:pt x="8511" y="18512"/>
                  </a:lnTo>
                  <a:lnTo>
                    <a:pt x="8511" y="4560"/>
                  </a:lnTo>
                  <a:lnTo>
                    <a:pt x="8511" y="4499"/>
                  </a:lnTo>
                  <a:lnTo>
                    <a:pt x="4712" y="700"/>
                  </a:lnTo>
                  <a:cubicBezTo>
                    <a:pt x="4712" y="639"/>
                    <a:pt x="4712" y="609"/>
                    <a:pt x="4712" y="578"/>
                  </a:cubicBezTo>
                  <a:cubicBezTo>
                    <a:pt x="4712" y="244"/>
                    <a:pt x="4469" y="1"/>
                    <a:pt x="4134" y="1"/>
                  </a:cubicBezTo>
                  <a:cubicBezTo>
                    <a:pt x="3830" y="1"/>
                    <a:pt x="3557" y="244"/>
                    <a:pt x="3557" y="578"/>
                  </a:cubicBezTo>
                  <a:cubicBezTo>
                    <a:pt x="3557" y="882"/>
                    <a:pt x="3830" y="1126"/>
                    <a:pt x="4134" y="1126"/>
                  </a:cubicBezTo>
                  <a:cubicBezTo>
                    <a:pt x="4286" y="1126"/>
                    <a:pt x="4408" y="1095"/>
                    <a:pt x="4530" y="1004"/>
                  </a:cubicBezTo>
                  <a:lnTo>
                    <a:pt x="8147" y="4621"/>
                  </a:lnTo>
                  <a:lnTo>
                    <a:pt x="8147" y="18360"/>
                  </a:lnTo>
                  <a:lnTo>
                    <a:pt x="4134" y="22402"/>
                  </a:lnTo>
                  <a:lnTo>
                    <a:pt x="760" y="19029"/>
                  </a:lnTo>
                  <a:lnTo>
                    <a:pt x="760" y="4925"/>
                  </a:lnTo>
                  <a:cubicBezTo>
                    <a:pt x="973" y="4834"/>
                    <a:pt x="1156" y="4621"/>
                    <a:pt x="1156" y="43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5026200" y="5229850"/>
              <a:ext cx="486350" cy="407325"/>
            </a:xfrm>
            <a:custGeom>
              <a:rect b="b" l="l" r="r" t="t"/>
              <a:pathLst>
                <a:path extrusionOk="0" h="16293" w="19454">
                  <a:moveTo>
                    <a:pt x="1368" y="13922"/>
                  </a:moveTo>
                  <a:lnTo>
                    <a:pt x="1368" y="10821"/>
                  </a:lnTo>
                  <a:lnTo>
                    <a:pt x="8815" y="3374"/>
                  </a:lnTo>
                  <a:lnTo>
                    <a:pt x="16292" y="3374"/>
                  </a:lnTo>
                  <a:lnTo>
                    <a:pt x="17508" y="2159"/>
                  </a:lnTo>
                  <a:cubicBezTo>
                    <a:pt x="17964" y="2493"/>
                    <a:pt x="18602" y="2463"/>
                    <a:pt x="18998" y="2067"/>
                  </a:cubicBezTo>
                  <a:cubicBezTo>
                    <a:pt x="19454" y="1611"/>
                    <a:pt x="19454" y="882"/>
                    <a:pt x="18998" y="456"/>
                  </a:cubicBezTo>
                  <a:cubicBezTo>
                    <a:pt x="18572" y="0"/>
                    <a:pt x="17843" y="0"/>
                    <a:pt x="17387" y="456"/>
                  </a:cubicBezTo>
                  <a:cubicBezTo>
                    <a:pt x="16992" y="852"/>
                    <a:pt x="16961" y="1459"/>
                    <a:pt x="17265" y="1915"/>
                  </a:cubicBezTo>
                  <a:lnTo>
                    <a:pt x="16140" y="3040"/>
                  </a:lnTo>
                  <a:lnTo>
                    <a:pt x="8694" y="3040"/>
                  </a:lnTo>
                  <a:lnTo>
                    <a:pt x="1034" y="10669"/>
                  </a:lnTo>
                  <a:lnTo>
                    <a:pt x="1034" y="13922"/>
                  </a:lnTo>
                  <a:cubicBezTo>
                    <a:pt x="821" y="13982"/>
                    <a:pt x="608" y="14074"/>
                    <a:pt x="456" y="14256"/>
                  </a:cubicBezTo>
                  <a:cubicBezTo>
                    <a:pt x="0" y="14682"/>
                    <a:pt x="0" y="15411"/>
                    <a:pt x="456" y="15867"/>
                  </a:cubicBezTo>
                  <a:cubicBezTo>
                    <a:pt x="882" y="16293"/>
                    <a:pt x="1611" y="16293"/>
                    <a:pt x="2067" y="15867"/>
                  </a:cubicBezTo>
                  <a:cubicBezTo>
                    <a:pt x="2493" y="15411"/>
                    <a:pt x="2493" y="14682"/>
                    <a:pt x="2067" y="14256"/>
                  </a:cubicBezTo>
                  <a:cubicBezTo>
                    <a:pt x="1854" y="14043"/>
                    <a:pt x="1611" y="13952"/>
                    <a:pt x="1368" y="139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5639425" y="4151575"/>
              <a:ext cx="248525" cy="251550"/>
            </a:xfrm>
            <a:custGeom>
              <a:rect b="b" l="l" r="r" t="t"/>
              <a:pathLst>
                <a:path extrusionOk="0" h="10062" w="9941">
                  <a:moveTo>
                    <a:pt x="457" y="7994"/>
                  </a:moveTo>
                  <a:cubicBezTo>
                    <a:pt x="1" y="8450"/>
                    <a:pt x="1" y="9180"/>
                    <a:pt x="457" y="9605"/>
                  </a:cubicBezTo>
                  <a:cubicBezTo>
                    <a:pt x="913" y="10061"/>
                    <a:pt x="1612" y="10061"/>
                    <a:pt x="2068" y="9605"/>
                  </a:cubicBezTo>
                  <a:cubicBezTo>
                    <a:pt x="2463" y="9210"/>
                    <a:pt x="2493" y="8572"/>
                    <a:pt x="2159" y="8116"/>
                  </a:cubicBezTo>
                  <a:lnTo>
                    <a:pt x="8177" y="2097"/>
                  </a:lnTo>
                  <a:cubicBezTo>
                    <a:pt x="8359" y="2219"/>
                    <a:pt x="8603" y="2280"/>
                    <a:pt x="8846" y="2280"/>
                  </a:cubicBezTo>
                  <a:cubicBezTo>
                    <a:pt x="9150" y="2280"/>
                    <a:pt x="9423" y="2158"/>
                    <a:pt x="9636" y="1915"/>
                  </a:cubicBezTo>
                  <a:cubicBezTo>
                    <a:pt x="9849" y="1702"/>
                    <a:pt x="9940" y="1398"/>
                    <a:pt x="9940" y="1094"/>
                  </a:cubicBezTo>
                  <a:cubicBezTo>
                    <a:pt x="9910" y="821"/>
                    <a:pt x="9788" y="547"/>
                    <a:pt x="9606" y="335"/>
                  </a:cubicBezTo>
                  <a:cubicBezTo>
                    <a:pt x="9575" y="335"/>
                    <a:pt x="9575" y="335"/>
                    <a:pt x="9575" y="304"/>
                  </a:cubicBezTo>
                  <a:cubicBezTo>
                    <a:pt x="9332" y="91"/>
                    <a:pt x="9059" y="0"/>
                    <a:pt x="8755" y="0"/>
                  </a:cubicBezTo>
                  <a:cubicBezTo>
                    <a:pt x="8451" y="31"/>
                    <a:pt x="8177" y="152"/>
                    <a:pt x="7964" y="365"/>
                  </a:cubicBezTo>
                  <a:cubicBezTo>
                    <a:pt x="7752" y="608"/>
                    <a:pt x="7630" y="882"/>
                    <a:pt x="7660" y="1186"/>
                  </a:cubicBezTo>
                  <a:cubicBezTo>
                    <a:pt x="7660" y="1459"/>
                    <a:pt x="7752" y="1672"/>
                    <a:pt x="7934" y="1885"/>
                  </a:cubicBezTo>
                  <a:lnTo>
                    <a:pt x="1916" y="7873"/>
                  </a:lnTo>
                  <a:cubicBezTo>
                    <a:pt x="1460" y="7569"/>
                    <a:pt x="852" y="7599"/>
                    <a:pt x="457" y="79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4836975" y="3921325"/>
              <a:ext cx="873900" cy="1285750"/>
            </a:xfrm>
            <a:custGeom>
              <a:rect b="b" l="l" r="r" t="t"/>
              <a:pathLst>
                <a:path extrusionOk="0" h="51430" w="34956">
                  <a:moveTo>
                    <a:pt x="34500" y="2037"/>
                  </a:moveTo>
                  <a:cubicBezTo>
                    <a:pt x="34956" y="1611"/>
                    <a:pt x="34956" y="882"/>
                    <a:pt x="34500" y="426"/>
                  </a:cubicBezTo>
                  <a:cubicBezTo>
                    <a:pt x="34074" y="0"/>
                    <a:pt x="33345" y="0"/>
                    <a:pt x="32889" y="426"/>
                  </a:cubicBezTo>
                  <a:cubicBezTo>
                    <a:pt x="32494" y="851"/>
                    <a:pt x="32463" y="1490"/>
                    <a:pt x="32798" y="1915"/>
                  </a:cubicBezTo>
                  <a:lnTo>
                    <a:pt x="28998" y="5745"/>
                  </a:lnTo>
                  <a:lnTo>
                    <a:pt x="28998" y="22280"/>
                  </a:lnTo>
                  <a:lnTo>
                    <a:pt x="20974" y="30274"/>
                  </a:lnTo>
                  <a:lnTo>
                    <a:pt x="12889" y="30274"/>
                  </a:lnTo>
                  <a:lnTo>
                    <a:pt x="1004" y="42189"/>
                  </a:lnTo>
                  <a:lnTo>
                    <a:pt x="1004" y="49089"/>
                  </a:lnTo>
                  <a:cubicBezTo>
                    <a:pt x="791" y="49120"/>
                    <a:pt x="609" y="49211"/>
                    <a:pt x="457" y="49363"/>
                  </a:cubicBezTo>
                  <a:cubicBezTo>
                    <a:pt x="1" y="49819"/>
                    <a:pt x="1" y="50548"/>
                    <a:pt x="457" y="50974"/>
                  </a:cubicBezTo>
                  <a:cubicBezTo>
                    <a:pt x="882" y="51430"/>
                    <a:pt x="1612" y="51430"/>
                    <a:pt x="2068" y="50974"/>
                  </a:cubicBezTo>
                  <a:cubicBezTo>
                    <a:pt x="2493" y="50548"/>
                    <a:pt x="2493" y="49819"/>
                    <a:pt x="2068" y="49363"/>
                  </a:cubicBezTo>
                  <a:cubicBezTo>
                    <a:pt x="1855" y="49180"/>
                    <a:pt x="1581" y="49059"/>
                    <a:pt x="1338" y="49059"/>
                  </a:cubicBezTo>
                  <a:lnTo>
                    <a:pt x="1338" y="42311"/>
                  </a:lnTo>
                  <a:lnTo>
                    <a:pt x="13041" y="30609"/>
                  </a:lnTo>
                  <a:lnTo>
                    <a:pt x="21126" y="30609"/>
                  </a:lnTo>
                  <a:lnTo>
                    <a:pt x="29333" y="22402"/>
                  </a:lnTo>
                  <a:lnTo>
                    <a:pt x="29333" y="5897"/>
                  </a:lnTo>
                  <a:lnTo>
                    <a:pt x="33041" y="2158"/>
                  </a:lnTo>
                  <a:cubicBezTo>
                    <a:pt x="33497" y="2493"/>
                    <a:pt x="34105" y="2462"/>
                    <a:pt x="34500" y="2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57200" y="3784550"/>
              <a:ext cx="1299425" cy="1454450"/>
            </a:xfrm>
            <a:custGeom>
              <a:rect b="b" l="l" r="r" t="t"/>
              <a:pathLst>
                <a:path extrusionOk="0" h="58178" w="51977">
                  <a:moveTo>
                    <a:pt x="1246" y="55806"/>
                  </a:moveTo>
                  <a:lnTo>
                    <a:pt x="1246" y="46110"/>
                  </a:lnTo>
                  <a:lnTo>
                    <a:pt x="14408" y="32949"/>
                  </a:lnTo>
                  <a:lnTo>
                    <a:pt x="22189" y="32949"/>
                  </a:lnTo>
                  <a:lnTo>
                    <a:pt x="28572" y="26596"/>
                  </a:lnTo>
                  <a:lnTo>
                    <a:pt x="28572" y="9787"/>
                  </a:lnTo>
                  <a:lnTo>
                    <a:pt x="34287" y="4073"/>
                  </a:lnTo>
                  <a:lnTo>
                    <a:pt x="35442" y="2918"/>
                  </a:lnTo>
                  <a:lnTo>
                    <a:pt x="49180" y="2918"/>
                  </a:lnTo>
                  <a:lnTo>
                    <a:pt x="51369" y="760"/>
                  </a:lnTo>
                  <a:lnTo>
                    <a:pt x="51977" y="152"/>
                  </a:lnTo>
                  <a:cubicBezTo>
                    <a:pt x="51855" y="91"/>
                    <a:pt x="51764" y="31"/>
                    <a:pt x="51643" y="0"/>
                  </a:cubicBezTo>
                  <a:lnTo>
                    <a:pt x="51035" y="578"/>
                  </a:lnTo>
                  <a:lnTo>
                    <a:pt x="49059" y="2584"/>
                  </a:lnTo>
                  <a:lnTo>
                    <a:pt x="35290" y="2584"/>
                  </a:lnTo>
                  <a:lnTo>
                    <a:pt x="33648" y="4255"/>
                  </a:lnTo>
                  <a:lnTo>
                    <a:pt x="28207" y="9666"/>
                  </a:lnTo>
                  <a:lnTo>
                    <a:pt x="28207" y="26444"/>
                  </a:lnTo>
                  <a:lnTo>
                    <a:pt x="22068" y="32615"/>
                  </a:lnTo>
                  <a:lnTo>
                    <a:pt x="14256" y="32615"/>
                  </a:lnTo>
                  <a:lnTo>
                    <a:pt x="912" y="45958"/>
                  </a:lnTo>
                  <a:lnTo>
                    <a:pt x="912" y="55867"/>
                  </a:lnTo>
                  <a:cubicBezTo>
                    <a:pt x="730" y="55928"/>
                    <a:pt x="578" y="55989"/>
                    <a:pt x="456" y="56141"/>
                  </a:cubicBezTo>
                  <a:cubicBezTo>
                    <a:pt x="0" y="56566"/>
                    <a:pt x="0" y="57296"/>
                    <a:pt x="456" y="57752"/>
                  </a:cubicBezTo>
                  <a:cubicBezTo>
                    <a:pt x="912" y="58177"/>
                    <a:pt x="1611" y="58177"/>
                    <a:pt x="2067" y="57752"/>
                  </a:cubicBezTo>
                  <a:cubicBezTo>
                    <a:pt x="2523" y="57296"/>
                    <a:pt x="2523" y="56566"/>
                    <a:pt x="2067" y="56141"/>
                  </a:cubicBezTo>
                  <a:cubicBezTo>
                    <a:pt x="1854" y="55898"/>
                    <a:pt x="1550" y="55806"/>
                    <a:pt x="1246" y="558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4"/>
            <p:cNvSpPr/>
            <p:nvPr/>
          </p:nvSpPr>
          <p:spPr>
            <a:xfrm>
              <a:off x="4925900" y="4751125"/>
              <a:ext cx="769025" cy="672525"/>
            </a:xfrm>
            <a:custGeom>
              <a:rect b="b" l="l" r="r" t="t"/>
              <a:pathLst>
                <a:path extrusionOk="0" h="26901" w="30761">
                  <a:moveTo>
                    <a:pt x="2128" y="24955"/>
                  </a:moveTo>
                  <a:lnTo>
                    <a:pt x="13739" y="13344"/>
                  </a:lnTo>
                  <a:lnTo>
                    <a:pt x="21763" y="13344"/>
                  </a:lnTo>
                  <a:lnTo>
                    <a:pt x="29818" y="5289"/>
                  </a:lnTo>
                  <a:lnTo>
                    <a:pt x="29818" y="2341"/>
                  </a:lnTo>
                  <a:cubicBezTo>
                    <a:pt x="30001" y="2310"/>
                    <a:pt x="30183" y="2219"/>
                    <a:pt x="30335" y="2067"/>
                  </a:cubicBezTo>
                  <a:cubicBezTo>
                    <a:pt x="30761" y="1611"/>
                    <a:pt x="30761" y="882"/>
                    <a:pt x="30335" y="456"/>
                  </a:cubicBezTo>
                  <a:cubicBezTo>
                    <a:pt x="29879" y="0"/>
                    <a:pt x="29150" y="0"/>
                    <a:pt x="28724" y="456"/>
                  </a:cubicBezTo>
                  <a:cubicBezTo>
                    <a:pt x="28268" y="882"/>
                    <a:pt x="28268" y="1611"/>
                    <a:pt x="28724" y="2067"/>
                  </a:cubicBezTo>
                  <a:cubicBezTo>
                    <a:pt x="28906" y="2280"/>
                    <a:pt x="29180" y="2371"/>
                    <a:pt x="29454" y="2402"/>
                  </a:cubicBezTo>
                  <a:lnTo>
                    <a:pt x="29454" y="5168"/>
                  </a:lnTo>
                  <a:lnTo>
                    <a:pt x="21642" y="13010"/>
                  </a:lnTo>
                  <a:lnTo>
                    <a:pt x="13587" y="13010"/>
                  </a:lnTo>
                  <a:lnTo>
                    <a:pt x="1885" y="24712"/>
                  </a:lnTo>
                  <a:cubicBezTo>
                    <a:pt x="1429" y="24408"/>
                    <a:pt x="821" y="24469"/>
                    <a:pt x="426" y="24864"/>
                  </a:cubicBezTo>
                  <a:cubicBezTo>
                    <a:pt x="0" y="25289"/>
                    <a:pt x="0" y="26019"/>
                    <a:pt x="426" y="26475"/>
                  </a:cubicBezTo>
                  <a:cubicBezTo>
                    <a:pt x="882" y="26900"/>
                    <a:pt x="1611" y="26900"/>
                    <a:pt x="2037" y="26475"/>
                  </a:cubicBezTo>
                  <a:cubicBezTo>
                    <a:pt x="2462" y="26049"/>
                    <a:pt x="2493" y="25411"/>
                    <a:pt x="2128" y="24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5122700" y="4854475"/>
              <a:ext cx="471150" cy="180100"/>
            </a:xfrm>
            <a:custGeom>
              <a:rect b="b" l="l" r="r" t="t"/>
              <a:pathLst>
                <a:path extrusionOk="0" h="7204" w="18846">
                  <a:moveTo>
                    <a:pt x="17752" y="2310"/>
                  </a:moveTo>
                  <a:cubicBezTo>
                    <a:pt x="18360" y="2280"/>
                    <a:pt x="18846" y="1733"/>
                    <a:pt x="18846" y="1125"/>
                  </a:cubicBezTo>
                  <a:cubicBezTo>
                    <a:pt x="18816" y="821"/>
                    <a:pt x="18694" y="547"/>
                    <a:pt x="18512" y="365"/>
                  </a:cubicBezTo>
                  <a:cubicBezTo>
                    <a:pt x="18299" y="152"/>
                    <a:pt x="17995" y="0"/>
                    <a:pt x="17660" y="30"/>
                  </a:cubicBezTo>
                  <a:lnTo>
                    <a:pt x="17660" y="30"/>
                  </a:lnTo>
                  <a:cubicBezTo>
                    <a:pt x="17083" y="61"/>
                    <a:pt x="16627" y="486"/>
                    <a:pt x="16566" y="1034"/>
                  </a:cubicBezTo>
                  <a:lnTo>
                    <a:pt x="7113" y="1034"/>
                  </a:lnTo>
                  <a:cubicBezTo>
                    <a:pt x="7083" y="790"/>
                    <a:pt x="6961" y="578"/>
                    <a:pt x="6809" y="395"/>
                  </a:cubicBezTo>
                  <a:cubicBezTo>
                    <a:pt x="6779" y="395"/>
                    <a:pt x="6779" y="365"/>
                    <a:pt x="6779" y="365"/>
                  </a:cubicBezTo>
                  <a:cubicBezTo>
                    <a:pt x="6536" y="152"/>
                    <a:pt x="6262" y="61"/>
                    <a:pt x="5958" y="61"/>
                  </a:cubicBezTo>
                  <a:cubicBezTo>
                    <a:pt x="5654" y="61"/>
                    <a:pt x="5350" y="213"/>
                    <a:pt x="5168" y="426"/>
                  </a:cubicBezTo>
                  <a:cubicBezTo>
                    <a:pt x="4955" y="638"/>
                    <a:pt x="4834" y="942"/>
                    <a:pt x="4864" y="1246"/>
                  </a:cubicBezTo>
                  <a:cubicBezTo>
                    <a:pt x="4864" y="1489"/>
                    <a:pt x="4955" y="1702"/>
                    <a:pt x="5077" y="1885"/>
                  </a:cubicBezTo>
                  <a:lnTo>
                    <a:pt x="1824" y="5137"/>
                  </a:lnTo>
                  <a:cubicBezTo>
                    <a:pt x="1612" y="4985"/>
                    <a:pt x="1368" y="4894"/>
                    <a:pt x="1095" y="4894"/>
                  </a:cubicBezTo>
                  <a:cubicBezTo>
                    <a:pt x="791" y="4924"/>
                    <a:pt x="517" y="5046"/>
                    <a:pt x="305" y="5259"/>
                  </a:cubicBezTo>
                  <a:cubicBezTo>
                    <a:pt x="122" y="5502"/>
                    <a:pt x="1" y="5775"/>
                    <a:pt x="1" y="6079"/>
                  </a:cubicBezTo>
                  <a:cubicBezTo>
                    <a:pt x="31" y="6383"/>
                    <a:pt x="153" y="6687"/>
                    <a:pt x="365" y="6869"/>
                  </a:cubicBezTo>
                  <a:cubicBezTo>
                    <a:pt x="608" y="7082"/>
                    <a:pt x="882" y="7204"/>
                    <a:pt x="1186" y="7173"/>
                  </a:cubicBezTo>
                  <a:cubicBezTo>
                    <a:pt x="1490" y="7173"/>
                    <a:pt x="1794" y="7052"/>
                    <a:pt x="1976" y="6809"/>
                  </a:cubicBezTo>
                  <a:cubicBezTo>
                    <a:pt x="2189" y="6596"/>
                    <a:pt x="2311" y="6292"/>
                    <a:pt x="2280" y="5988"/>
                  </a:cubicBezTo>
                  <a:cubicBezTo>
                    <a:pt x="2280" y="5775"/>
                    <a:pt x="2189" y="5562"/>
                    <a:pt x="2067" y="5380"/>
                  </a:cubicBezTo>
                  <a:lnTo>
                    <a:pt x="5320" y="2097"/>
                  </a:lnTo>
                  <a:cubicBezTo>
                    <a:pt x="5533" y="2280"/>
                    <a:pt x="5776" y="2341"/>
                    <a:pt x="6049" y="2341"/>
                  </a:cubicBezTo>
                  <a:cubicBezTo>
                    <a:pt x="6353" y="2341"/>
                    <a:pt x="6627" y="2189"/>
                    <a:pt x="6840" y="1976"/>
                  </a:cubicBezTo>
                  <a:cubicBezTo>
                    <a:pt x="6992" y="1793"/>
                    <a:pt x="7083" y="1581"/>
                    <a:pt x="7113" y="1368"/>
                  </a:cubicBezTo>
                  <a:lnTo>
                    <a:pt x="16566" y="1368"/>
                  </a:lnTo>
                  <a:cubicBezTo>
                    <a:pt x="16688" y="1915"/>
                    <a:pt x="17174" y="2310"/>
                    <a:pt x="17752" y="2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5273925" y="4094575"/>
              <a:ext cx="63850" cy="367800"/>
            </a:xfrm>
            <a:custGeom>
              <a:rect b="b" l="l" r="r" t="t"/>
              <a:pathLst>
                <a:path extrusionOk="0" h="14712" w="2554">
                  <a:moveTo>
                    <a:pt x="2067" y="2037"/>
                  </a:moveTo>
                  <a:cubicBezTo>
                    <a:pt x="2523" y="1611"/>
                    <a:pt x="2523" y="882"/>
                    <a:pt x="2067" y="426"/>
                  </a:cubicBezTo>
                  <a:cubicBezTo>
                    <a:pt x="1611" y="1"/>
                    <a:pt x="912" y="1"/>
                    <a:pt x="456" y="426"/>
                  </a:cubicBezTo>
                  <a:cubicBezTo>
                    <a:pt x="0" y="882"/>
                    <a:pt x="0" y="1611"/>
                    <a:pt x="456" y="2037"/>
                  </a:cubicBezTo>
                  <a:cubicBezTo>
                    <a:pt x="639" y="2219"/>
                    <a:pt x="882" y="2341"/>
                    <a:pt x="1125" y="2371"/>
                  </a:cubicBezTo>
                  <a:lnTo>
                    <a:pt x="1125" y="12372"/>
                  </a:lnTo>
                  <a:cubicBezTo>
                    <a:pt x="912" y="12402"/>
                    <a:pt x="699" y="12493"/>
                    <a:pt x="517" y="12675"/>
                  </a:cubicBezTo>
                  <a:cubicBezTo>
                    <a:pt x="61" y="13101"/>
                    <a:pt x="61" y="13830"/>
                    <a:pt x="517" y="14286"/>
                  </a:cubicBezTo>
                  <a:cubicBezTo>
                    <a:pt x="943" y="14712"/>
                    <a:pt x="1672" y="14712"/>
                    <a:pt x="2128" y="14286"/>
                  </a:cubicBezTo>
                  <a:cubicBezTo>
                    <a:pt x="2554" y="13830"/>
                    <a:pt x="2554" y="13101"/>
                    <a:pt x="2128" y="12675"/>
                  </a:cubicBezTo>
                  <a:cubicBezTo>
                    <a:pt x="1946" y="12493"/>
                    <a:pt x="1702" y="12372"/>
                    <a:pt x="1459" y="12341"/>
                  </a:cubicBezTo>
                  <a:lnTo>
                    <a:pt x="1459" y="2371"/>
                  </a:lnTo>
                  <a:cubicBezTo>
                    <a:pt x="1702" y="2311"/>
                    <a:pt x="1885" y="2219"/>
                    <a:pt x="2067" y="2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6134875" y="4078625"/>
              <a:ext cx="1416475" cy="1123125"/>
            </a:xfrm>
            <a:custGeom>
              <a:rect b="b" l="l" r="r" t="t"/>
              <a:pathLst>
                <a:path extrusionOk="0" h="44925" w="56659">
                  <a:moveTo>
                    <a:pt x="12037" y="33010"/>
                  </a:moveTo>
                  <a:lnTo>
                    <a:pt x="20366" y="33010"/>
                  </a:lnTo>
                  <a:lnTo>
                    <a:pt x="32554" y="20821"/>
                  </a:lnTo>
                  <a:lnTo>
                    <a:pt x="32554" y="12158"/>
                  </a:lnTo>
                  <a:lnTo>
                    <a:pt x="40093" y="4651"/>
                  </a:lnTo>
                  <a:lnTo>
                    <a:pt x="52251" y="4651"/>
                  </a:lnTo>
                  <a:lnTo>
                    <a:pt x="52312" y="4651"/>
                  </a:lnTo>
                  <a:lnTo>
                    <a:pt x="54865" y="2097"/>
                  </a:lnTo>
                  <a:cubicBezTo>
                    <a:pt x="55047" y="2219"/>
                    <a:pt x="55290" y="2280"/>
                    <a:pt x="55534" y="2280"/>
                  </a:cubicBezTo>
                  <a:cubicBezTo>
                    <a:pt x="56172" y="2249"/>
                    <a:pt x="56658" y="1733"/>
                    <a:pt x="56628" y="1094"/>
                  </a:cubicBezTo>
                  <a:cubicBezTo>
                    <a:pt x="56628" y="790"/>
                    <a:pt x="56506" y="547"/>
                    <a:pt x="56294" y="335"/>
                  </a:cubicBezTo>
                  <a:cubicBezTo>
                    <a:pt x="56081" y="122"/>
                    <a:pt x="55777" y="0"/>
                    <a:pt x="55442" y="0"/>
                  </a:cubicBezTo>
                  <a:lnTo>
                    <a:pt x="55442" y="0"/>
                  </a:lnTo>
                  <a:cubicBezTo>
                    <a:pt x="54835" y="31"/>
                    <a:pt x="54348" y="547"/>
                    <a:pt x="54348" y="1186"/>
                  </a:cubicBezTo>
                  <a:cubicBezTo>
                    <a:pt x="54379" y="1429"/>
                    <a:pt x="54470" y="1672"/>
                    <a:pt x="54622" y="1854"/>
                  </a:cubicBezTo>
                  <a:lnTo>
                    <a:pt x="52160" y="4286"/>
                  </a:lnTo>
                  <a:lnTo>
                    <a:pt x="40032" y="4286"/>
                  </a:lnTo>
                  <a:lnTo>
                    <a:pt x="39941" y="4286"/>
                  </a:lnTo>
                  <a:lnTo>
                    <a:pt x="32220" y="12037"/>
                  </a:lnTo>
                  <a:lnTo>
                    <a:pt x="32220" y="20669"/>
                  </a:lnTo>
                  <a:lnTo>
                    <a:pt x="20214" y="32675"/>
                  </a:lnTo>
                  <a:lnTo>
                    <a:pt x="11916" y="32675"/>
                  </a:lnTo>
                  <a:lnTo>
                    <a:pt x="1855" y="42706"/>
                  </a:lnTo>
                  <a:cubicBezTo>
                    <a:pt x="1429" y="42432"/>
                    <a:pt x="852" y="42493"/>
                    <a:pt x="457" y="42858"/>
                  </a:cubicBezTo>
                  <a:cubicBezTo>
                    <a:pt x="1" y="43314"/>
                    <a:pt x="1" y="44043"/>
                    <a:pt x="457" y="44469"/>
                  </a:cubicBezTo>
                  <a:cubicBezTo>
                    <a:pt x="913" y="44925"/>
                    <a:pt x="1612" y="44925"/>
                    <a:pt x="2068" y="44469"/>
                  </a:cubicBezTo>
                  <a:cubicBezTo>
                    <a:pt x="2493" y="44074"/>
                    <a:pt x="2493" y="43405"/>
                    <a:pt x="2128" y="429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6799025" y="3755675"/>
              <a:ext cx="679375" cy="662650"/>
            </a:xfrm>
            <a:custGeom>
              <a:rect b="b" l="l" r="r" t="t"/>
              <a:pathLst>
                <a:path extrusionOk="0" h="26506" w="27175">
                  <a:moveTo>
                    <a:pt x="13071" y="5228"/>
                  </a:moveTo>
                  <a:lnTo>
                    <a:pt x="912" y="17386"/>
                  </a:lnTo>
                  <a:lnTo>
                    <a:pt x="912" y="24256"/>
                  </a:lnTo>
                  <a:cubicBezTo>
                    <a:pt x="700" y="24286"/>
                    <a:pt x="487" y="24408"/>
                    <a:pt x="304" y="24590"/>
                  </a:cubicBezTo>
                  <a:cubicBezTo>
                    <a:pt x="92" y="24803"/>
                    <a:pt x="1" y="25107"/>
                    <a:pt x="1" y="25411"/>
                  </a:cubicBezTo>
                  <a:cubicBezTo>
                    <a:pt x="1" y="25715"/>
                    <a:pt x="152" y="25988"/>
                    <a:pt x="365" y="26201"/>
                  </a:cubicBezTo>
                  <a:cubicBezTo>
                    <a:pt x="578" y="26414"/>
                    <a:pt x="882" y="26505"/>
                    <a:pt x="1186" y="26505"/>
                  </a:cubicBezTo>
                  <a:cubicBezTo>
                    <a:pt x="1490" y="26505"/>
                    <a:pt x="1763" y="26353"/>
                    <a:pt x="1976" y="26140"/>
                  </a:cubicBezTo>
                  <a:cubicBezTo>
                    <a:pt x="2189" y="25928"/>
                    <a:pt x="2280" y="25624"/>
                    <a:pt x="2280" y="25320"/>
                  </a:cubicBezTo>
                  <a:cubicBezTo>
                    <a:pt x="2280" y="25046"/>
                    <a:pt x="2159" y="24772"/>
                    <a:pt x="1946" y="24560"/>
                  </a:cubicBezTo>
                  <a:cubicBezTo>
                    <a:pt x="1946" y="24560"/>
                    <a:pt x="1915" y="24529"/>
                    <a:pt x="1915" y="24529"/>
                  </a:cubicBezTo>
                  <a:cubicBezTo>
                    <a:pt x="1733" y="24377"/>
                    <a:pt x="1520" y="24256"/>
                    <a:pt x="1277" y="24225"/>
                  </a:cubicBezTo>
                  <a:lnTo>
                    <a:pt x="1277" y="17538"/>
                  </a:lnTo>
                  <a:lnTo>
                    <a:pt x="13223" y="5593"/>
                  </a:lnTo>
                  <a:lnTo>
                    <a:pt x="21916" y="5593"/>
                  </a:lnTo>
                  <a:lnTo>
                    <a:pt x="25411" y="2097"/>
                  </a:lnTo>
                  <a:cubicBezTo>
                    <a:pt x="25594" y="2219"/>
                    <a:pt x="25837" y="2310"/>
                    <a:pt x="26080" y="2280"/>
                  </a:cubicBezTo>
                  <a:cubicBezTo>
                    <a:pt x="26688" y="2280"/>
                    <a:pt x="27174" y="1733"/>
                    <a:pt x="27174" y="1125"/>
                  </a:cubicBezTo>
                  <a:cubicBezTo>
                    <a:pt x="27144" y="821"/>
                    <a:pt x="27022" y="547"/>
                    <a:pt x="26840" y="365"/>
                  </a:cubicBezTo>
                  <a:cubicBezTo>
                    <a:pt x="26627" y="122"/>
                    <a:pt x="26323" y="0"/>
                    <a:pt x="25989" y="30"/>
                  </a:cubicBezTo>
                  <a:lnTo>
                    <a:pt x="25989" y="30"/>
                  </a:lnTo>
                  <a:cubicBezTo>
                    <a:pt x="25351" y="30"/>
                    <a:pt x="24864" y="578"/>
                    <a:pt x="24895" y="1186"/>
                  </a:cubicBezTo>
                  <a:cubicBezTo>
                    <a:pt x="24895" y="1459"/>
                    <a:pt x="24986" y="1672"/>
                    <a:pt x="25138" y="1885"/>
                  </a:cubicBezTo>
                  <a:lnTo>
                    <a:pt x="21764" y="52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6207825" y="4663725"/>
              <a:ext cx="348825" cy="252325"/>
            </a:xfrm>
            <a:custGeom>
              <a:rect b="b" l="l" r="r" t="t"/>
              <a:pathLst>
                <a:path extrusionOk="0" h="10093" w="13953">
                  <a:moveTo>
                    <a:pt x="11703" y="1399"/>
                  </a:moveTo>
                  <a:cubicBezTo>
                    <a:pt x="11764" y="1612"/>
                    <a:pt x="11855" y="1825"/>
                    <a:pt x="12037" y="1977"/>
                  </a:cubicBezTo>
                  <a:cubicBezTo>
                    <a:pt x="12281" y="2189"/>
                    <a:pt x="12554" y="2311"/>
                    <a:pt x="12858" y="2280"/>
                  </a:cubicBezTo>
                  <a:cubicBezTo>
                    <a:pt x="13162" y="2280"/>
                    <a:pt x="13436" y="2159"/>
                    <a:pt x="13648" y="1916"/>
                  </a:cubicBezTo>
                  <a:cubicBezTo>
                    <a:pt x="13861" y="1703"/>
                    <a:pt x="13952" y="1399"/>
                    <a:pt x="13952" y="1095"/>
                  </a:cubicBezTo>
                  <a:cubicBezTo>
                    <a:pt x="13952" y="821"/>
                    <a:pt x="13831" y="548"/>
                    <a:pt x="13618" y="335"/>
                  </a:cubicBezTo>
                  <a:cubicBezTo>
                    <a:pt x="13405" y="122"/>
                    <a:pt x="13101" y="1"/>
                    <a:pt x="12767" y="1"/>
                  </a:cubicBezTo>
                  <a:lnTo>
                    <a:pt x="12767" y="1"/>
                  </a:lnTo>
                  <a:cubicBezTo>
                    <a:pt x="12189" y="31"/>
                    <a:pt x="11733" y="487"/>
                    <a:pt x="11673" y="1034"/>
                  </a:cubicBezTo>
                  <a:lnTo>
                    <a:pt x="8815" y="1034"/>
                  </a:lnTo>
                  <a:lnTo>
                    <a:pt x="1946" y="7904"/>
                  </a:lnTo>
                  <a:cubicBezTo>
                    <a:pt x="1490" y="7600"/>
                    <a:pt x="852" y="7630"/>
                    <a:pt x="457" y="8025"/>
                  </a:cubicBezTo>
                  <a:cubicBezTo>
                    <a:pt x="1" y="8481"/>
                    <a:pt x="1" y="9180"/>
                    <a:pt x="457" y="9636"/>
                  </a:cubicBezTo>
                  <a:cubicBezTo>
                    <a:pt x="913" y="10092"/>
                    <a:pt x="1612" y="10092"/>
                    <a:pt x="2068" y="9636"/>
                  </a:cubicBezTo>
                  <a:cubicBezTo>
                    <a:pt x="2463" y="9241"/>
                    <a:pt x="2493" y="8603"/>
                    <a:pt x="2189" y="8147"/>
                  </a:cubicBezTo>
                  <a:lnTo>
                    <a:pt x="8937" y="13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6919850" y="3594575"/>
              <a:ext cx="473425" cy="224950"/>
            </a:xfrm>
            <a:custGeom>
              <a:rect b="b" l="l" r="r" t="t"/>
              <a:pathLst>
                <a:path extrusionOk="0" h="8998" w="18937">
                  <a:moveTo>
                    <a:pt x="2280" y="7660"/>
                  </a:moveTo>
                  <a:cubicBezTo>
                    <a:pt x="2250" y="7417"/>
                    <a:pt x="2128" y="7204"/>
                    <a:pt x="1946" y="7022"/>
                  </a:cubicBezTo>
                  <a:cubicBezTo>
                    <a:pt x="1733" y="6809"/>
                    <a:pt x="1429" y="6687"/>
                    <a:pt x="1095" y="6687"/>
                  </a:cubicBezTo>
                  <a:lnTo>
                    <a:pt x="1095" y="6687"/>
                  </a:lnTo>
                  <a:cubicBezTo>
                    <a:pt x="487" y="6718"/>
                    <a:pt x="0" y="7234"/>
                    <a:pt x="0" y="7873"/>
                  </a:cubicBezTo>
                  <a:cubicBezTo>
                    <a:pt x="31" y="8481"/>
                    <a:pt x="578" y="8997"/>
                    <a:pt x="1186" y="8967"/>
                  </a:cubicBezTo>
                  <a:cubicBezTo>
                    <a:pt x="1733" y="8937"/>
                    <a:pt x="2189" y="8541"/>
                    <a:pt x="2280" y="8025"/>
                  </a:cubicBezTo>
                  <a:lnTo>
                    <a:pt x="11338" y="8025"/>
                  </a:lnTo>
                  <a:lnTo>
                    <a:pt x="17235" y="2128"/>
                  </a:lnTo>
                  <a:cubicBezTo>
                    <a:pt x="17387" y="2249"/>
                    <a:pt x="17600" y="2310"/>
                    <a:pt x="17843" y="2280"/>
                  </a:cubicBezTo>
                  <a:cubicBezTo>
                    <a:pt x="18451" y="2249"/>
                    <a:pt x="18937" y="1733"/>
                    <a:pt x="18937" y="1094"/>
                  </a:cubicBezTo>
                  <a:cubicBezTo>
                    <a:pt x="18907" y="821"/>
                    <a:pt x="18785" y="547"/>
                    <a:pt x="18603" y="335"/>
                  </a:cubicBezTo>
                  <a:cubicBezTo>
                    <a:pt x="18572" y="335"/>
                    <a:pt x="18572" y="335"/>
                    <a:pt x="18572" y="304"/>
                  </a:cubicBezTo>
                  <a:cubicBezTo>
                    <a:pt x="18329" y="122"/>
                    <a:pt x="18055" y="0"/>
                    <a:pt x="17752" y="0"/>
                  </a:cubicBezTo>
                  <a:lnTo>
                    <a:pt x="17752" y="0"/>
                  </a:lnTo>
                  <a:cubicBezTo>
                    <a:pt x="17113" y="31"/>
                    <a:pt x="16627" y="578"/>
                    <a:pt x="16657" y="1186"/>
                  </a:cubicBezTo>
                  <a:cubicBezTo>
                    <a:pt x="16657" y="1490"/>
                    <a:pt x="16779" y="1733"/>
                    <a:pt x="16961" y="1915"/>
                  </a:cubicBezTo>
                  <a:lnTo>
                    <a:pt x="11216" y="7660"/>
                  </a:lnTo>
                  <a:lnTo>
                    <a:pt x="2280" y="76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6815750" y="3479075"/>
              <a:ext cx="602600" cy="539525"/>
            </a:xfrm>
            <a:custGeom>
              <a:rect b="b" l="l" r="r" t="t"/>
              <a:pathLst>
                <a:path extrusionOk="0" h="21581" w="24104">
                  <a:moveTo>
                    <a:pt x="5076" y="8146"/>
                  </a:moveTo>
                  <a:lnTo>
                    <a:pt x="4985" y="8146"/>
                  </a:lnTo>
                  <a:lnTo>
                    <a:pt x="1034" y="12098"/>
                  </a:lnTo>
                  <a:lnTo>
                    <a:pt x="1034" y="19210"/>
                  </a:lnTo>
                  <a:cubicBezTo>
                    <a:pt x="821" y="19271"/>
                    <a:pt x="608" y="19362"/>
                    <a:pt x="426" y="19514"/>
                  </a:cubicBezTo>
                  <a:cubicBezTo>
                    <a:pt x="0" y="19970"/>
                    <a:pt x="0" y="20699"/>
                    <a:pt x="426" y="21125"/>
                  </a:cubicBezTo>
                  <a:cubicBezTo>
                    <a:pt x="882" y="21581"/>
                    <a:pt x="1611" y="21581"/>
                    <a:pt x="2037" y="21125"/>
                  </a:cubicBezTo>
                  <a:cubicBezTo>
                    <a:pt x="2493" y="20699"/>
                    <a:pt x="2493" y="19970"/>
                    <a:pt x="2037" y="19514"/>
                  </a:cubicBezTo>
                  <a:cubicBezTo>
                    <a:pt x="1854" y="19332"/>
                    <a:pt x="1611" y="19240"/>
                    <a:pt x="1368" y="19210"/>
                  </a:cubicBezTo>
                  <a:lnTo>
                    <a:pt x="1368" y="12250"/>
                  </a:lnTo>
                  <a:lnTo>
                    <a:pt x="5137" y="8480"/>
                  </a:lnTo>
                  <a:lnTo>
                    <a:pt x="15715" y="8480"/>
                  </a:lnTo>
                  <a:lnTo>
                    <a:pt x="15806" y="8480"/>
                  </a:lnTo>
                  <a:lnTo>
                    <a:pt x="22250" y="2037"/>
                  </a:lnTo>
                  <a:cubicBezTo>
                    <a:pt x="22432" y="2189"/>
                    <a:pt x="22706" y="2280"/>
                    <a:pt x="22979" y="2280"/>
                  </a:cubicBezTo>
                  <a:cubicBezTo>
                    <a:pt x="23618" y="2249"/>
                    <a:pt x="24104" y="1733"/>
                    <a:pt x="24074" y="1094"/>
                  </a:cubicBezTo>
                  <a:cubicBezTo>
                    <a:pt x="24074" y="790"/>
                    <a:pt x="23952" y="547"/>
                    <a:pt x="23739" y="334"/>
                  </a:cubicBezTo>
                  <a:cubicBezTo>
                    <a:pt x="23526" y="122"/>
                    <a:pt x="23223" y="0"/>
                    <a:pt x="22888" y="0"/>
                  </a:cubicBezTo>
                  <a:lnTo>
                    <a:pt x="22888" y="0"/>
                  </a:lnTo>
                  <a:cubicBezTo>
                    <a:pt x="22280" y="30"/>
                    <a:pt x="21794" y="547"/>
                    <a:pt x="21794" y="1186"/>
                  </a:cubicBezTo>
                  <a:cubicBezTo>
                    <a:pt x="21824" y="1398"/>
                    <a:pt x="21885" y="1611"/>
                    <a:pt x="22007" y="1793"/>
                  </a:cubicBezTo>
                  <a:lnTo>
                    <a:pt x="15654" y="8146"/>
                  </a:lnTo>
                  <a:lnTo>
                    <a:pt x="5076" y="8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6872725" y="3911450"/>
              <a:ext cx="614775" cy="379950"/>
            </a:xfrm>
            <a:custGeom>
              <a:rect b="b" l="l" r="r" t="t"/>
              <a:pathLst>
                <a:path extrusionOk="0" h="15198" w="24591">
                  <a:moveTo>
                    <a:pt x="19241" y="5654"/>
                  </a:moveTo>
                  <a:lnTo>
                    <a:pt x="22798" y="2097"/>
                  </a:lnTo>
                  <a:cubicBezTo>
                    <a:pt x="23010" y="2219"/>
                    <a:pt x="23223" y="2280"/>
                    <a:pt x="23466" y="2280"/>
                  </a:cubicBezTo>
                  <a:cubicBezTo>
                    <a:pt x="23770" y="2280"/>
                    <a:pt x="24074" y="2128"/>
                    <a:pt x="24257" y="1915"/>
                  </a:cubicBezTo>
                  <a:cubicBezTo>
                    <a:pt x="24469" y="1702"/>
                    <a:pt x="24591" y="1398"/>
                    <a:pt x="24561" y="1094"/>
                  </a:cubicBezTo>
                  <a:cubicBezTo>
                    <a:pt x="24561" y="821"/>
                    <a:pt x="24439" y="547"/>
                    <a:pt x="24226" y="335"/>
                  </a:cubicBezTo>
                  <a:cubicBezTo>
                    <a:pt x="24226" y="335"/>
                    <a:pt x="24226" y="304"/>
                    <a:pt x="24196" y="304"/>
                  </a:cubicBezTo>
                  <a:cubicBezTo>
                    <a:pt x="23983" y="91"/>
                    <a:pt x="23679" y="0"/>
                    <a:pt x="23375" y="0"/>
                  </a:cubicBezTo>
                  <a:cubicBezTo>
                    <a:pt x="23071" y="0"/>
                    <a:pt x="22798" y="152"/>
                    <a:pt x="22585" y="365"/>
                  </a:cubicBezTo>
                  <a:cubicBezTo>
                    <a:pt x="22403" y="578"/>
                    <a:pt x="22281" y="882"/>
                    <a:pt x="22281" y="1186"/>
                  </a:cubicBezTo>
                  <a:cubicBezTo>
                    <a:pt x="22311" y="1429"/>
                    <a:pt x="22403" y="1672"/>
                    <a:pt x="22555" y="1854"/>
                  </a:cubicBezTo>
                  <a:lnTo>
                    <a:pt x="19089" y="5319"/>
                  </a:lnTo>
                  <a:lnTo>
                    <a:pt x="9667" y="5319"/>
                  </a:lnTo>
                  <a:lnTo>
                    <a:pt x="1855" y="13161"/>
                  </a:lnTo>
                  <a:cubicBezTo>
                    <a:pt x="1642" y="12979"/>
                    <a:pt x="1369" y="12888"/>
                    <a:pt x="1095" y="12918"/>
                  </a:cubicBezTo>
                  <a:lnTo>
                    <a:pt x="1095" y="12918"/>
                  </a:lnTo>
                  <a:cubicBezTo>
                    <a:pt x="487" y="12949"/>
                    <a:pt x="1" y="13465"/>
                    <a:pt x="1" y="14104"/>
                  </a:cubicBezTo>
                  <a:cubicBezTo>
                    <a:pt x="31" y="14712"/>
                    <a:pt x="578" y="15198"/>
                    <a:pt x="1186" y="15198"/>
                  </a:cubicBezTo>
                  <a:cubicBezTo>
                    <a:pt x="1825" y="15168"/>
                    <a:pt x="2311" y="14620"/>
                    <a:pt x="2281" y="14013"/>
                  </a:cubicBezTo>
                  <a:cubicBezTo>
                    <a:pt x="2281" y="13769"/>
                    <a:pt x="2220" y="13587"/>
                    <a:pt x="2098" y="13405"/>
                  </a:cubicBezTo>
                  <a:lnTo>
                    <a:pt x="9819" y="56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7104500" y="4207800"/>
              <a:ext cx="497000" cy="338175"/>
            </a:xfrm>
            <a:custGeom>
              <a:rect b="b" l="l" r="r" t="t"/>
              <a:pathLst>
                <a:path extrusionOk="0" h="13527" w="19880">
                  <a:moveTo>
                    <a:pt x="3314" y="6080"/>
                  </a:moveTo>
                  <a:lnTo>
                    <a:pt x="14104" y="6080"/>
                  </a:lnTo>
                  <a:lnTo>
                    <a:pt x="14165" y="6080"/>
                  </a:lnTo>
                  <a:lnTo>
                    <a:pt x="18147" y="2128"/>
                  </a:lnTo>
                  <a:cubicBezTo>
                    <a:pt x="18329" y="2250"/>
                    <a:pt x="18542" y="2311"/>
                    <a:pt x="18785" y="2280"/>
                  </a:cubicBezTo>
                  <a:cubicBezTo>
                    <a:pt x="19089" y="2280"/>
                    <a:pt x="19363" y="2159"/>
                    <a:pt x="19575" y="1915"/>
                  </a:cubicBezTo>
                  <a:cubicBezTo>
                    <a:pt x="19788" y="1703"/>
                    <a:pt x="19879" y="1399"/>
                    <a:pt x="19879" y="1095"/>
                  </a:cubicBezTo>
                  <a:cubicBezTo>
                    <a:pt x="19849" y="821"/>
                    <a:pt x="19758" y="548"/>
                    <a:pt x="19545" y="335"/>
                  </a:cubicBezTo>
                  <a:cubicBezTo>
                    <a:pt x="19545" y="335"/>
                    <a:pt x="19515" y="335"/>
                    <a:pt x="19515" y="304"/>
                  </a:cubicBezTo>
                  <a:cubicBezTo>
                    <a:pt x="19302" y="122"/>
                    <a:pt x="18998" y="0"/>
                    <a:pt x="18694" y="0"/>
                  </a:cubicBezTo>
                  <a:cubicBezTo>
                    <a:pt x="18390" y="31"/>
                    <a:pt x="18116" y="152"/>
                    <a:pt x="17904" y="365"/>
                  </a:cubicBezTo>
                  <a:cubicBezTo>
                    <a:pt x="17691" y="608"/>
                    <a:pt x="17600" y="882"/>
                    <a:pt x="17600" y="1186"/>
                  </a:cubicBezTo>
                  <a:cubicBezTo>
                    <a:pt x="17600" y="1459"/>
                    <a:pt x="17721" y="1703"/>
                    <a:pt x="17873" y="1885"/>
                  </a:cubicBezTo>
                  <a:lnTo>
                    <a:pt x="14043" y="5745"/>
                  </a:lnTo>
                  <a:lnTo>
                    <a:pt x="3223" y="5745"/>
                  </a:lnTo>
                  <a:lnTo>
                    <a:pt x="3162" y="5745"/>
                  </a:lnTo>
                  <a:lnTo>
                    <a:pt x="973" y="7934"/>
                  </a:lnTo>
                  <a:lnTo>
                    <a:pt x="973" y="11247"/>
                  </a:lnTo>
                  <a:cubicBezTo>
                    <a:pt x="396" y="11368"/>
                    <a:pt x="1" y="11855"/>
                    <a:pt x="31" y="12432"/>
                  </a:cubicBezTo>
                  <a:cubicBezTo>
                    <a:pt x="31" y="13040"/>
                    <a:pt x="578" y="13526"/>
                    <a:pt x="1186" y="13526"/>
                  </a:cubicBezTo>
                  <a:cubicBezTo>
                    <a:pt x="1824" y="13496"/>
                    <a:pt x="2311" y="12949"/>
                    <a:pt x="2280" y="12341"/>
                  </a:cubicBezTo>
                  <a:cubicBezTo>
                    <a:pt x="2280" y="12037"/>
                    <a:pt x="2159" y="11764"/>
                    <a:pt x="1946" y="11581"/>
                  </a:cubicBezTo>
                  <a:cubicBezTo>
                    <a:pt x="1946" y="11551"/>
                    <a:pt x="1946" y="11551"/>
                    <a:pt x="1916" y="11551"/>
                  </a:cubicBezTo>
                  <a:cubicBezTo>
                    <a:pt x="1764" y="11368"/>
                    <a:pt x="1520" y="11277"/>
                    <a:pt x="1308" y="11247"/>
                  </a:cubicBezTo>
                  <a:lnTo>
                    <a:pt x="1308" y="80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6289900" y="5147025"/>
              <a:ext cx="209750" cy="209750"/>
            </a:xfrm>
            <a:custGeom>
              <a:rect b="b" l="l" r="r" t="t"/>
              <a:pathLst>
                <a:path extrusionOk="0" h="8390" w="8390">
                  <a:moveTo>
                    <a:pt x="6444" y="2158"/>
                  </a:moveTo>
                  <a:cubicBezTo>
                    <a:pt x="6900" y="2493"/>
                    <a:pt x="7539" y="2462"/>
                    <a:pt x="7934" y="2037"/>
                  </a:cubicBezTo>
                  <a:cubicBezTo>
                    <a:pt x="8390" y="1611"/>
                    <a:pt x="8390" y="882"/>
                    <a:pt x="7934" y="426"/>
                  </a:cubicBezTo>
                  <a:cubicBezTo>
                    <a:pt x="7478" y="0"/>
                    <a:pt x="6779" y="0"/>
                    <a:pt x="6323" y="426"/>
                  </a:cubicBezTo>
                  <a:cubicBezTo>
                    <a:pt x="5928" y="851"/>
                    <a:pt x="5897" y="1459"/>
                    <a:pt x="6201" y="1915"/>
                  </a:cubicBezTo>
                  <a:lnTo>
                    <a:pt x="1915" y="6201"/>
                  </a:lnTo>
                  <a:cubicBezTo>
                    <a:pt x="1459" y="5897"/>
                    <a:pt x="851" y="5928"/>
                    <a:pt x="456" y="6323"/>
                  </a:cubicBezTo>
                  <a:cubicBezTo>
                    <a:pt x="0" y="6779"/>
                    <a:pt x="0" y="7508"/>
                    <a:pt x="456" y="7934"/>
                  </a:cubicBezTo>
                  <a:cubicBezTo>
                    <a:pt x="882" y="8390"/>
                    <a:pt x="1611" y="8390"/>
                    <a:pt x="2067" y="7934"/>
                  </a:cubicBezTo>
                  <a:cubicBezTo>
                    <a:pt x="2462" y="7538"/>
                    <a:pt x="2493" y="6900"/>
                    <a:pt x="2158" y="64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6876525" y="4667525"/>
              <a:ext cx="425575" cy="425575"/>
            </a:xfrm>
            <a:custGeom>
              <a:rect b="b" l="l" r="r" t="t"/>
              <a:pathLst>
                <a:path extrusionOk="0" h="17023" w="17023">
                  <a:moveTo>
                    <a:pt x="913" y="9910"/>
                  </a:moveTo>
                  <a:lnTo>
                    <a:pt x="913" y="14682"/>
                  </a:lnTo>
                  <a:cubicBezTo>
                    <a:pt x="730" y="14712"/>
                    <a:pt x="578" y="14803"/>
                    <a:pt x="426" y="14955"/>
                  </a:cubicBezTo>
                  <a:cubicBezTo>
                    <a:pt x="1" y="15411"/>
                    <a:pt x="1" y="16110"/>
                    <a:pt x="426" y="16566"/>
                  </a:cubicBezTo>
                  <a:cubicBezTo>
                    <a:pt x="882" y="17022"/>
                    <a:pt x="1612" y="17022"/>
                    <a:pt x="2037" y="16566"/>
                  </a:cubicBezTo>
                  <a:cubicBezTo>
                    <a:pt x="2493" y="16110"/>
                    <a:pt x="2493" y="15411"/>
                    <a:pt x="2037" y="14955"/>
                  </a:cubicBezTo>
                  <a:cubicBezTo>
                    <a:pt x="1825" y="14743"/>
                    <a:pt x="1551" y="14621"/>
                    <a:pt x="1277" y="14621"/>
                  </a:cubicBezTo>
                  <a:lnTo>
                    <a:pt x="1277" y="10062"/>
                  </a:lnTo>
                  <a:lnTo>
                    <a:pt x="10974" y="335"/>
                  </a:lnTo>
                  <a:lnTo>
                    <a:pt x="16688" y="335"/>
                  </a:lnTo>
                  <a:lnTo>
                    <a:pt x="16688" y="5107"/>
                  </a:lnTo>
                  <a:lnTo>
                    <a:pt x="7113" y="14682"/>
                  </a:lnTo>
                  <a:cubicBezTo>
                    <a:pt x="6658" y="14347"/>
                    <a:pt x="6050" y="14408"/>
                    <a:pt x="5654" y="14803"/>
                  </a:cubicBezTo>
                  <a:cubicBezTo>
                    <a:pt x="5199" y="15229"/>
                    <a:pt x="5199" y="15958"/>
                    <a:pt x="5654" y="16414"/>
                  </a:cubicBezTo>
                  <a:cubicBezTo>
                    <a:pt x="6080" y="16840"/>
                    <a:pt x="6810" y="16840"/>
                    <a:pt x="7265" y="16414"/>
                  </a:cubicBezTo>
                  <a:cubicBezTo>
                    <a:pt x="7661" y="15989"/>
                    <a:pt x="7691" y="15351"/>
                    <a:pt x="7357" y="14895"/>
                  </a:cubicBezTo>
                  <a:lnTo>
                    <a:pt x="17022" y="5229"/>
                  </a:lnTo>
                  <a:lnTo>
                    <a:pt x="17022" y="1"/>
                  </a:lnTo>
                  <a:lnTo>
                    <a:pt x="10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6364375" y="3672825"/>
              <a:ext cx="212775" cy="572225"/>
            </a:xfrm>
            <a:custGeom>
              <a:rect b="b" l="l" r="r" t="t"/>
              <a:pathLst>
                <a:path extrusionOk="0" h="22889" w="8511">
                  <a:moveTo>
                    <a:pt x="1155" y="4378"/>
                  </a:moveTo>
                  <a:cubicBezTo>
                    <a:pt x="1155" y="4044"/>
                    <a:pt x="912" y="3800"/>
                    <a:pt x="578" y="3800"/>
                  </a:cubicBezTo>
                  <a:cubicBezTo>
                    <a:pt x="274" y="3800"/>
                    <a:pt x="0" y="4044"/>
                    <a:pt x="0" y="4378"/>
                  </a:cubicBezTo>
                  <a:cubicBezTo>
                    <a:pt x="0" y="4621"/>
                    <a:pt x="183" y="4864"/>
                    <a:pt x="426" y="4925"/>
                  </a:cubicBezTo>
                  <a:lnTo>
                    <a:pt x="426" y="19089"/>
                  </a:lnTo>
                  <a:lnTo>
                    <a:pt x="426" y="19181"/>
                  </a:lnTo>
                  <a:lnTo>
                    <a:pt x="4134" y="22889"/>
                  </a:lnTo>
                  <a:lnTo>
                    <a:pt x="8511" y="18512"/>
                  </a:lnTo>
                  <a:lnTo>
                    <a:pt x="8511" y="4560"/>
                  </a:lnTo>
                  <a:lnTo>
                    <a:pt x="8511" y="4469"/>
                  </a:lnTo>
                  <a:lnTo>
                    <a:pt x="4711" y="670"/>
                  </a:lnTo>
                  <a:cubicBezTo>
                    <a:pt x="4711" y="639"/>
                    <a:pt x="4742" y="609"/>
                    <a:pt x="4742" y="578"/>
                  </a:cubicBezTo>
                  <a:cubicBezTo>
                    <a:pt x="4742" y="244"/>
                    <a:pt x="4468" y="1"/>
                    <a:pt x="4164" y="1"/>
                  </a:cubicBezTo>
                  <a:cubicBezTo>
                    <a:pt x="3830" y="1"/>
                    <a:pt x="3587" y="244"/>
                    <a:pt x="3587" y="578"/>
                  </a:cubicBezTo>
                  <a:cubicBezTo>
                    <a:pt x="3587" y="882"/>
                    <a:pt x="3830" y="1126"/>
                    <a:pt x="4164" y="1126"/>
                  </a:cubicBezTo>
                  <a:cubicBezTo>
                    <a:pt x="4316" y="1126"/>
                    <a:pt x="4438" y="1065"/>
                    <a:pt x="4529" y="974"/>
                  </a:cubicBezTo>
                  <a:lnTo>
                    <a:pt x="8177" y="4621"/>
                  </a:lnTo>
                  <a:lnTo>
                    <a:pt x="8177" y="18360"/>
                  </a:lnTo>
                  <a:lnTo>
                    <a:pt x="4134" y="22402"/>
                  </a:lnTo>
                  <a:lnTo>
                    <a:pt x="790" y="19029"/>
                  </a:lnTo>
                  <a:lnTo>
                    <a:pt x="790" y="4895"/>
                  </a:lnTo>
                  <a:cubicBezTo>
                    <a:pt x="1003" y="4834"/>
                    <a:pt x="1155" y="4621"/>
                    <a:pt x="1155" y="43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6195675" y="4941850"/>
              <a:ext cx="485600" cy="407325"/>
            </a:xfrm>
            <a:custGeom>
              <a:rect b="b" l="l" r="r" t="t"/>
              <a:pathLst>
                <a:path extrusionOk="0" h="16293" w="19424">
                  <a:moveTo>
                    <a:pt x="1368" y="13922"/>
                  </a:moveTo>
                  <a:lnTo>
                    <a:pt x="1368" y="10821"/>
                  </a:lnTo>
                  <a:lnTo>
                    <a:pt x="8815" y="3374"/>
                  </a:lnTo>
                  <a:lnTo>
                    <a:pt x="16262" y="3374"/>
                  </a:lnTo>
                  <a:lnTo>
                    <a:pt x="17478" y="2159"/>
                  </a:lnTo>
                  <a:cubicBezTo>
                    <a:pt x="17934" y="2493"/>
                    <a:pt x="18572" y="2463"/>
                    <a:pt x="18998" y="2067"/>
                  </a:cubicBezTo>
                  <a:cubicBezTo>
                    <a:pt x="19423" y="1612"/>
                    <a:pt x="19423" y="882"/>
                    <a:pt x="18998" y="457"/>
                  </a:cubicBezTo>
                  <a:cubicBezTo>
                    <a:pt x="18542" y="1"/>
                    <a:pt x="17843" y="1"/>
                    <a:pt x="17387" y="457"/>
                  </a:cubicBezTo>
                  <a:cubicBezTo>
                    <a:pt x="16992" y="852"/>
                    <a:pt x="16961" y="1460"/>
                    <a:pt x="17265" y="1885"/>
                  </a:cubicBezTo>
                  <a:lnTo>
                    <a:pt x="16140" y="3040"/>
                  </a:lnTo>
                  <a:lnTo>
                    <a:pt x="8663" y="3040"/>
                  </a:lnTo>
                  <a:lnTo>
                    <a:pt x="1034" y="10669"/>
                  </a:lnTo>
                  <a:lnTo>
                    <a:pt x="1034" y="13922"/>
                  </a:lnTo>
                  <a:cubicBezTo>
                    <a:pt x="821" y="13983"/>
                    <a:pt x="608" y="14074"/>
                    <a:pt x="426" y="14226"/>
                  </a:cubicBezTo>
                  <a:cubicBezTo>
                    <a:pt x="0" y="14682"/>
                    <a:pt x="0" y="15411"/>
                    <a:pt x="426" y="15837"/>
                  </a:cubicBezTo>
                  <a:cubicBezTo>
                    <a:pt x="882" y="16293"/>
                    <a:pt x="1611" y="16293"/>
                    <a:pt x="2037" y="15837"/>
                  </a:cubicBezTo>
                  <a:cubicBezTo>
                    <a:pt x="2493" y="15411"/>
                    <a:pt x="2493" y="14682"/>
                    <a:pt x="2037" y="14226"/>
                  </a:cubicBezTo>
                  <a:cubicBezTo>
                    <a:pt x="1854" y="14043"/>
                    <a:pt x="1611" y="13952"/>
                    <a:pt x="1368" y="139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6808900" y="3863575"/>
              <a:ext cx="248525" cy="251550"/>
            </a:xfrm>
            <a:custGeom>
              <a:rect b="b" l="l" r="r" t="t"/>
              <a:pathLst>
                <a:path extrusionOk="0" h="10062" w="9941">
                  <a:moveTo>
                    <a:pt x="426" y="7994"/>
                  </a:moveTo>
                  <a:cubicBezTo>
                    <a:pt x="1" y="8450"/>
                    <a:pt x="1" y="9149"/>
                    <a:pt x="426" y="9605"/>
                  </a:cubicBezTo>
                  <a:cubicBezTo>
                    <a:pt x="882" y="10061"/>
                    <a:pt x="1612" y="10061"/>
                    <a:pt x="2037" y="9605"/>
                  </a:cubicBezTo>
                  <a:cubicBezTo>
                    <a:pt x="2463" y="9210"/>
                    <a:pt x="2493" y="8572"/>
                    <a:pt x="2159" y="8116"/>
                  </a:cubicBezTo>
                  <a:lnTo>
                    <a:pt x="8177" y="2098"/>
                  </a:lnTo>
                  <a:cubicBezTo>
                    <a:pt x="8359" y="2219"/>
                    <a:pt x="8572" y="2280"/>
                    <a:pt x="8815" y="2280"/>
                  </a:cubicBezTo>
                  <a:cubicBezTo>
                    <a:pt x="9119" y="2280"/>
                    <a:pt x="9393" y="2128"/>
                    <a:pt x="9606" y="1915"/>
                  </a:cubicBezTo>
                  <a:cubicBezTo>
                    <a:pt x="9818" y="1702"/>
                    <a:pt x="9940" y="1398"/>
                    <a:pt x="9910" y="1094"/>
                  </a:cubicBezTo>
                  <a:cubicBezTo>
                    <a:pt x="9910" y="821"/>
                    <a:pt x="9788" y="547"/>
                    <a:pt x="9575" y="335"/>
                  </a:cubicBezTo>
                  <a:cubicBezTo>
                    <a:pt x="9575" y="335"/>
                    <a:pt x="9575" y="304"/>
                    <a:pt x="9545" y="304"/>
                  </a:cubicBezTo>
                  <a:cubicBezTo>
                    <a:pt x="9332" y="91"/>
                    <a:pt x="9028" y="0"/>
                    <a:pt x="8724" y="0"/>
                  </a:cubicBezTo>
                  <a:cubicBezTo>
                    <a:pt x="8420" y="0"/>
                    <a:pt x="8147" y="152"/>
                    <a:pt x="7934" y="365"/>
                  </a:cubicBezTo>
                  <a:cubicBezTo>
                    <a:pt x="7721" y="578"/>
                    <a:pt x="7630" y="882"/>
                    <a:pt x="7630" y="1186"/>
                  </a:cubicBezTo>
                  <a:cubicBezTo>
                    <a:pt x="7660" y="1429"/>
                    <a:pt x="7752" y="1672"/>
                    <a:pt x="7904" y="1885"/>
                  </a:cubicBezTo>
                  <a:lnTo>
                    <a:pt x="1916" y="7873"/>
                  </a:lnTo>
                  <a:cubicBezTo>
                    <a:pt x="1460" y="7569"/>
                    <a:pt x="852" y="7599"/>
                    <a:pt x="426" y="79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6240500" y="4161450"/>
              <a:ext cx="1321475" cy="1148975"/>
            </a:xfrm>
            <a:custGeom>
              <a:rect b="b" l="l" r="r" t="t"/>
              <a:pathLst>
                <a:path extrusionOk="0" h="45959" w="52859">
                  <a:moveTo>
                    <a:pt x="2220" y="44104"/>
                  </a:moveTo>
                  <a:lnTo>
                    <a:pt x="8299" y="38025"/>
                  </a:lnTo>
                  <a:lnTo>
                    <a:pt x="15746" y="38025"/>
                  </a:lnTo>
                  <a:lnTo>
                    <a:pt x="20244" y="33527"/>
                  </a:lnTo>
                  <a:lnTo>
                    <a:pt x="20244" y="29210"/>
                  </a:lnTo>
                  <a:lnTo>
                    <a:pt x="24712" y="24682"/>
                  </a:lnTo>
                  <a:lnTo>
                    <a:pt x="32129" y="17265"/>
                  </a:lnTo>
                  <a:lnTo>
                    <a:pt x="32129" y="9058"/>
                  </a:lnTo>
                  <a:lnTo>
                    <a:pt x="35837" y="5320"/>
                  </a:lnTo>
                  <a:lnTo>
                    <a:pt x="47722" y="5320"/>
                  </a:lnTo>
                  <a:lnTo>
                    <a:pt x="47783" y="5320"/>
                  </a:lnTo>
                  <a:lnTo>
                    <a:pt x="51065" y="2067"/>
                  </a:lnTo>
                  <a:cubicBezTo>
                    <a:pt x="51248" y="2219"/>
                    <a:pt x="51491" y="2310"/>
                    <a:pt x="51765" y="2280"/>
                  </a:cubicBezTo>
                  <a:cubicBezTo>
                    <a:pt x="52069" y="2280"/>
                    <a:pt x="52342" y="2158"/>
                    <a:pt x="52555" y="1915"/>
                  </a:cubicBezTo>
                  <a:cubicBezTo>
                    <a:pt x="52768" y="1702"/>
                    <a:pt x="52859" y="1399"/>
                    <a:pt x="52859" y="1095"/>
                  </a:cubicBezTo>
                  <a:cubicBezTo>
                    <a:pt x="52859" y="821"/>
                    <a:pt x="52737" y="547"/>
                    <a:pt x="52524" y="335"/>
                  </a:cubicBezTo>
                  <a:cubicBezTo>
                    <a:pt x="52524" y="335"/>
                    <a:pt x="52494" y="335"/>
                    <a:pt x="52494" y="304"/>
                  </a:cubicBezTo>
                  <a:cubicBezTo>
                    <a:pt x="52281" y="92"/>
                    <a:pt x="51977" y="0"/>
                    <a:pt x="51673" y="0"/>
                  </a:cubicBezTo>
                  <a:cubicBezTo>
                    <a:pt x="51369" y="31"/>
                    <a:pt x="51096" y="152"/>
                    <a:pt x="50883" y="365"/>
                  </a:cubicBezTo>
                  <a:cubicBezTo>
                    <a:pt x="50670" y="608"/>
                    <a:pt x="50579" y="882"/>
                    <a:pt x="50579" y="1186"/>
                  </a:cubicBezTo>
                  <a:cubicBezTo>
                    <a:pt x="50579" y="1429"/>
                    <a:pt x="50670" y="1642"/>
                    <a:pt x="50822" y="1824"/>
                  </a:cubicBezTo>
                  <a:lnTo>
                    <a:pt x="47661" y="4985"/>
                  </a:lnTo>
                  <a:lnTo>
                    <a:pt x="35776" y="4985"/>
                  </a:lnTo>
                  <a:lnTo>
                    <a:pt x="35716" y="4985"/>
                  </a:lnTo>
                  <a:lnTo>
                    <a:pt x="31764" y="8906"/>
                  </a:lnTo>
                  <a:lnTo>
                    <a:pt x="31764" y="17113"/>
                  </a:lnTo>
                  <a:lnTo>
                    <a:pt x="24469" y="24438"/>
                  </a:lnTo>
                  <a:lnTo>
                    <a:pt x="19971" y="29028"/>
                  </a:lnTo>
                  <a:lnTo>
                    <a:pt x="19910" y="29089"/>
                  </a:lnTo>
                  <a:lnTo>
                    <a:pt x="19910" y="33375"/>
                  </a:lnTo>
                  <a:lnTo>
                    <a:pt x="15624" y="37691"/>
                  </a:lnTo>
                  <a:lnTo>
                    <a:pt x="8147" y="37691"/>
                  </a:lnTo>
                  <a:lnTo>
                    <a:pt x="1976" y="43861"/>
                  </a:lnTo>
                  <a:cubicBezTo>
                    <a:pt x="1551" y="43466"/>
                    <a:pt x="882" y="43496"/>
                    <a:pt x="457" y="43922"/>
                  </a:cubicBezTo>
                  <a:cubicBezTo>
                    <a:pt x="1" y="44347"/>
                    <a:pt x="1" y="45077"/>
                    <a:pt x="457" y="45533"/>
                  </a:cubicBezTo>
                  <a:cubicBezTo>
                    <a:pt x="913" y="45958"/>
                    <a:pt x="1612" y="45958"/>
                    <a:pt x="2068" y="45533"/>
                  </a:cubicBezTo>
                  <a:cubicBezTo>
                    <a:pt x="2463" y="45138"/>
                    <a:pt x="2493" y="44530"/>
                    <a:pt x="2220" y="441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4966175" y="3408400"/>
              <a:ext cx="2345050" cy="2202950"/>
            </a:xfrm>
            <a:custGeom>
              <a:rect b="b" l="l" r="r" t="t"/>
              <a:pathLst>
                <a:path extrusionOk="0" h="88118" w="93802">
                  <a:moveTo>
                    <a:pt x="47265" y="67144"/>
                  </a:moveTo>
                  <a:lnTo>
                    <a:pt x="58907" y="55533"/>
                  </a:lnTo>
                  <a:lnTo>
                    <a:pt x="66931" y="55533"/>
                  </a:lnTo>
                  <a:lnTo>
                    <a:pt x="74956" y="47478"/>
                  </a:lnTo>
                  <a:lnTo>
                    <a:pt x="74956" y="44530"/>
                  </a:lnTo>
                  <a:cubicBezTo>
                    <a:pt x="75138" y="44469"/>
                    <a:pt x="75321" y="44378"/>
                    <a:pt x="75473" y="44256"/>
                  </a:cubicBezTo>
                  <a:cubicBezTo>
                    <a:pt x="75929" y="43800"/>
                    <a:pt x="75929" y="43071"/>
                    <a:pt x="75473" y="42645"/>
                  </a:cubicBezTo>
                  <a:cubicBezTo>
                    <a:pt x="75017" y="42189"/>
                    <a:pt x="74318" y="42189"/>
                    <a:pt x="73862" y="42645"/>
                  </a:cubicBezTo>
                  <a:cubicBezTo>
                    <a:pt x="73436" y="43071"/>
                    <a:pt x="73436" y="43800"/>
                    <a:pt x="73862" y="44256"/>
                  </a:cubicBezTo>
                  <a:cubicBezTo>
                    <a:pt x="74074" y="44439"/>
                    <a:pt x="74348" y="44560"/>
                    <a:pt x="74622" y="44560"/>
                  </a:cubicBezTo>
                  <a:lnTo>
                    <a:pt x="74622" y="47357"/>
                  </a:lnTo>
                  <a:lnTo>
                    <a:pt x="66779" y="55168"/>
                  </a:lnTo>
                  <a:lnTo>
                    <a:pt x="58755" y="55168"/>
                  </a:lnTo>
                  <a:lnTo>
                    <a:pt x="47022" y="66901"/>
                  </a:lnTo>
                  <a:cubicBezTo>
                    <a:pt x="46931" y="66840"/>
                    <a:pt x="46809" y="66779"/>
                    <a:pt x="46688" y="66749"/>
                  </a:cubicBezTo>
                  <a:lnTo>
                    <a:pt x="46688" y="61886"/>
                  </a:lnTo>
                  <a:lnTo>
                    <a:pt x="44317" y="61886"/>
                  </a:lnTo>
                  <a:lnTo>
                    <a:pt x="47022" y="59150"/>
                  </a:lnTo>
                  <a:lnTo>
                    <a:pt x="48086" y="59150"/>
                  </a:lnTo>
                  <a:lnTo>
                    <a:pt x="53800" y="53436"/>
                  </a:lnTo>
                  <a:cubicBezTo>
                    <a:pt x="53952" y="53466"/>
                    <a:pt x="54074" y="53497"/>
                    <a:pt x="54226" y="53497"/>
                  </a:cubicBezTo>
                  <a:cubicBezTo>
                    <a:pt x="54530" y="53497"/>
                    <a:pt x="54804" y="53345"/>
                    <a:pt x="55016" y="53132"/>
                  </a:cubicBezTo>
                  <a:cubicBezTo>
                    <a:pt x="55229" y="52919"/>
                    <a:pt x="55320" y="52615"/>
                    <a:pt x="55320" y="52311"/>
                  </a:cubicBezTo>
                  <a:cubicBezTo>
                    <a:pt x="55320" y="52190"/>
                    <a:pt x="55290" y="52098"/>
                    <a:pt x="55259" y="51977"/>
                  </a:cubicBezTo>
                  <a:lnTo>
                    <a:pt x="55259" y="51977"/>
                  </a:lnTo>
                  <a:cubicBezTo>
                    <a:pt x="55472" y="52129"/>
                    <a:pt x="55715" y="52220"/>
                    <a:pt x="55959" y="52190"/>
                  </a:cubicBezTo>
                  <a:cubicBezTo>
                    <a:pt x="56263" y="52190"/>
                    <a:pt x="56566" y="52068"/>
                    <a:pt x="56779" y="51855"/>
                  </a:cubicBezTo>
                  <a:cubicBezTo>
                    <a:pt x="56962" y="51612"/>
                    <a:pt x="57083" y="51338"/>
                    <a:pt x="57053" y="51034"/>
                  </a:cubicBezTo>
                  <a:cubicBezTo>
                    <a:pt x="57053" y="50731"/>
                    <a:pt x="56931" y="50457"/>
                    <a:pt x="56749" y="50275"/>
                  </a:cubicBezTo>
                  <a:cubicBezTo>
                    <a:pt x="56718" y="50244"/>
                    <a:pt x="56718" y="50244"/>
                    <a:pt x="56688" y="50244"/>
                  </a:cubicBezTo>
                  <a:cubicBezTo>
                    <a:pt x="56688" y="50214"/>
                    <a:pt x="56658" y="50183"/>
                    <a:pt x="56627" y="50153"/>
                  </a:cubicBezTo>
                  <a:lnTo>
                    <a:pt x="58360" y="48420"/>
                  </a:lnTo>
                  <a:cubicBezTo>
                    <a:pt x="58542" y="48572"/>
                    <a:pt x="58816" y="48664"/>
                    <a:pt x="59059" y="48664"/>
                  </a:cubicBezTo>
                  <a:cubicBezTo>
                    <a:pt x="59363" y="48633"/>
                    <a:pt x="59636" y="48512"/>
                    <a:pt x="59849" y="48299"/>
                  </a:cubicBezTo>
                  <a:cubicBezTo>
                    <a:pt x="60001" y="48116"/>
                    <a:pt x="60123" y="47904"/>
                    <a:pt x="60153" y="47691"/>
                  </a:cubicBezTo>
                  <a:lnTo>
                    <a:pt x="69606" y="47691"/>
                  </a:lnTo>
                  <a:cubicBezTo>
                    <a:pt x="69697" y="48238"/>
                    <a:pt x="70184" y="48633"/>
                    <a:pt x="70761" y="48603"/>
                  </a:cubicBezTo>
                  <a:cubicBezTo>
                    <a:pt x="71400" y="48603"/>
                    <a:pt x="71886" y="48056"/>
                    <a:pt x="71856" y="47448"/>
                  </a:cubicBezTo>
                  <a:cubicBezTo>
                    <a:pt x="71856" y="47144"/>
                    <a:pt x="71734" y="46870"/>
                    <a:pt x="71521" y="46688"/>
                  </a:cubicBezTo>
                  <a:cubicBezTo>
                    <a:pt x="71308" y="46445"/>
                    <a:pt x="71004" y="46323"/>
                    <a:pt x="70670" y="46354"/>
                  </a:cubicBezTo>
                  <a:lnTo>
                    <a:pt x="70670" y="46354"/>
                  </a:lnTo>
                  <a:cubicBezTo>
                    <a:pt x="70123" y="46354"/>
                    <a:pt x="69667" y="46809"/>
                    <a:pt x="69606" y="47326"/>
                  </a:cubicBezTo>
                  <a:lnTo>
                    <a:pt x="60153" y="47326"/>
                  </a:lnTo>
                  <a:cubicBezTo>
                    <a:pt x="60092" y="47113"/>
                    <a:pt x="60001" y="46870"/>
                    <a:pt x="59819" y="46718"/>
                  </a:cubicBezTo>
                  <a:cubicBezTo>
                    <a:pt x="59819" y="46688"/>
                    <a:pt x="59819" y="46688"/>
                    <a:pt x="59788" y="46688"/>
                  </a:cubicBezTo>
                  <a:cubicBezTo>
                    <a:pt x="59606" y="46506"/>
                    <a:pt x="59393" y="46414"/>
                    <a:pt x="59150" y="46384"/>
                  </a:cubicBezTo>
                  <a:lnTo>
                    <a:pt x="60153" y="45411"/>
                  </a:lnTo>
                  <a:cubicBezTo>
                    <a:pt x="60336" y="45533"/>
                    <a:pt x="60579" y="45594"/>
                    <a:pt x="60791" y="45563"/>
                  </a:cubicBezTo>
                  <a:cubicBezTo>
                    <a:pt x="61095" y="45563"/>
                    <a:pt x="61369" y="45442"/>
                    <a:pt x="61582" y="45199"/>
                  </a:cubicBezTo>
                  <a:cubicBezTo>
                    <a:pt x="61795" y="44986"/>
                    <a:pt x="61886" y="44682"/>
                    <a:pt x="61886" y="44378"/>
                  </a:cubicBezTo>
                  <a:cubicBezTo>
                    <a:pt x="61886" y="44104"/>
                    <a:pt x="61764" y="43861"/>
                    <a:pt x="61582" y="43648"/>
                  </a:cubicBezTo>
                  <a:lnTo>
                    <a:pt x="66962" y="43436"/>
                  </a:lnTo>
                  <a:lnTo>
                    <a:pt x="67023" y="43436"/>
                  </a:lnTo>
                  <a:lnTo>
                    <a:pt x="69941" y="40518"/>
                  </a:lnTo>
                  <a:cubicBezTo>
                    <a:pt x="70397" y="40822"/>
                    <a:pt x="71004" y="40791"/>
                    <a:pt x="71400" y="40396"/>
                  </a:cubicBezTo>
                  <a:cubicBezTo>
                    <a:pt x="71856" y="39940"/>
                    <a:pt x="71856" y="39211"/>
                    <a:pt x="71400" y="38785"/>
                  </a:cubicBezTo>
                  <a:cubicBezTo>
                    <a:pt x="70944" y="38329"/>
                    <a:pt x="70245" y="38329"/>
                    <a:pt x="69789" y="38785"/>
                  </a:cubicBezTo>
                  <a:cubicBezTo>
                    <a:pt x="69363" y="39180"/>
                    <a:pt x="69363" y="39819"/>
                    <a:pt x="69697" y="40274"/>
                  </a:cubicBezTo>
                  <a:lnTo>
                    <a:pt x="66871" y="43101"/>
                  </a:lnTo>
                  <a:lnTo>
                    <a:pt x="61065" y="43344"/>
                  </a:lnTo>
                  <a:cubicBezTo>
                    <a:pt x="60943" y="43314"/>
                    <a:pt x="60822" y="43284"/>
                    <a:pt x="60700" y="43284"/>
                  </a:cubicBezTo>
                  <a:lnTo>
                    <a:pt x="60700" y="43284"/>
                  </a:lnTo>
                  <a:lnTo>
                    <a:pt x="60700" y="43284"/>
                  </a:lnTo>
                  <a:cubicBezTo>
                    <a:pt x="60579" y="43314"/>
                    <a:pt x="60457" y="43314"/>
                    <a:pt x="60336" y="43375"/>
                  </a:cubicBezTo>
                  <a:lnTo>
                    <a:pt x="58208" y="43466"/>
                  </a:lnTo>
                  <a:lnTo>
                    <a:pt x="58147" y="43466"/>
                  </a:lnTo>
                  <a:lnTo>
                    <a:pt x="57965" y="43618"/>
                  </a:lnTo>
                  <a:cubicBezTo>
                    <a:pt x="57813" y="43557"/>
                    <a:pt x="57630" y="43496"/>
                    <a:pt x="57448" y="43527"/>
                  </a:cubicBezTo>
                  <a:cubicBezTo>
                    <a:pt x="57144" y="43527"/>
                    <a:pt x="56870" y="43648"/>
                    <a:pt x="56658" y="43892"/>
                  </a:cubicBezTo>
                  <a:cubicBezTo>
                    <a:pt x="56475" y="44104"/>
                    <a:pt x="56354" y="44378"/>
                    <a:pt x="56354" y="44682"/>
                  </a:cubicBezTo>
                  <a:cubicBezTo>
                    <a:pt x="56384" y="44834"/>
                    <a:pt x="56414" y="44986"/>
                    <a:pt x="56475" y="45138"/>
                  </a:cubicBezTo>
                  <a:lnTo>
                    <a:pt x="52372" y="49241"/>
                  </a:lnTo>
                  <a:lnTo>
                    <a:pt x="48633" y="49241"/>
                  </a:lnTo>
                  <a:lnTo>
                    <a:pt x="50882" y="46961"/>
                  </a:lnTo>
                  <a:lnTo>
                    <a:pt x="51946" y="46961"/>
                  </a:lnTo>
                  <a:lnTo>
                    <a:pt x="52007" y="46961"/>
                  </a:lnTo>
                  <a:lnTo>
                    <a:pt x="55259" y="43709"/>
                  </a:lnTo>
                  <a:cubicBezTo>
                    <a:pt x="55472" y="43861"/>
                    <a:pt x="55715" y="43952"/>
                    <a:pt x="55959" y="43922"/>
                  </a:cubicBezTo>
                  <a:cubicBezTo>
                    <a:pt x="56263" y="43922"/>
                    <a:pt x="56566" y="43800"/>
                    <a:pt x="56779" y="43557"/>
                  </a:cubicBezTo>
                  <a:cubicBezTo>
                    <a:pt x="56962" y="43344"/>
                    <a:pt x="57083" y="43040"/>
                    <a:pt x="57053" y="42736"/>
                  </a:cubicBezTo>
                  <a:cubicBezTo>
                    <a:pt x="57053" y="42524"/>
                    <a:pt x="56992" y="42311"/>
                    <a:pt x="56870" y="42159"/>
                  </a:cubicBezTo>
                  <a:cubicBezTo>
                    <a:pt x="56901" y="42037"/>
                    <a:pt x="56931" y="41916"/>
                    <a:pt x="56931" y="41794"/>
                  </a:cubicBezTo>
                  <a:lnTo>
                    <a:pt x="64591" y="41673"/>
                  </a:lnTo>
                  <a:lnTo>
                    <a:pt x="70579" y="35685"/>
                  </a:lnTo>
                  <a:cubicBezTo>
                    <a:pt x="70792" y="35837"/>
                    <a:pt x="71035" y="35928"/>
                    <a:pt x="71308" y="35928"/>
                  </a:cubicBezTo>
                  <a:cubicBezTo>
                    <a:pt x="71612" y="35897"/>
                    <a:pt x="71886" y="35776"/>
                    <a:pt x="72099" y="35563"/>
                  </a:cubicBezTo>
                  <a:cubicBezTo>
                    <a:pt x="72311" y="35320"/>
                    <a:pt x="72403" y="35046"/>
                    <a:pt x="72403" y="34742"/>
                  </a:cubicBezTo>
                  <a:cubicBezTo>
                    <a:pt x="72403" y="34438"/>
                    <a:pt x="72281" y="34165"/>
                    <a:pt x="72068" y="33983"/>
                  </a:cubicBezTo>
                  <a:cubicBezTo>
                    <a:pt x="72068" y="33952"/>
                    <a:pt x="72038" y="33952"/>
                    <a:pt x="72038" y="33952"/>
                  </a:cubicBezTo>
                  <a:cubicBezTo>
                    <a:pt x="71825" y="33739"/>
                    <a:pt x="71521" y="33618"/>
                    <a:pt x="71217" y="33648"/>
                  </a:cubicBezTo>
                  <a:lnTo>
                    <a:pt x="71217" y="33648"/>
                  </a:lnTo>
                  <a:cubicBezTo>
                    <a:pt x="70609" y="33679"/>
                    <a:pt x="70093" y="34195"/>
                    <a:pt x="70123" y="34834"/>
                  </a:cubicBezTo>
                  <a:cubicBezTo>
                    <a:pt x="70153" y="35046"/>
                    <a:pt x="70214" y="35259"/>
                    <a:pt x="70336" y="35442"/>
                  </a:cubicBezTo>
                  <a:lnTo>
                    <a:pt x="64469" y="41338"/>
                  </a:lnTo>
                  <a:lnTo>
                    <a:pt x="56901" y="41460"/>
                  </a:lnTo>
                  <a:cubicBezTo>
                    <a:pt x="56840" y="41247"/>
                    <a:pt x="56749" y="41095"/>
                    <a:pt x="56597" y="40943"/>
                  </a:cubicBezTo>
                  <a:cubicBezTo>
                    <a:pt x="56171" y="40487"/>
                    <a:pt x="55442" y="40487"/>
                    <a:pt x="54986" y="40943"/>
                  </a:cubicBezTo>
                  <a:cubicBezTo>
                    <a:pt x="54591" y="41338"/>
                    <a:pt x="54560" y="41946"/>
                    <a:pt x="54864" y="42402"/>
                  </a:cubicBezTo>
                  <a:cubicBezTo>
                    <a:pt x="54834" y="42433"/>
                    <a:pt x="54834" y="42493"/>
                    <a:pt x="54804" y="42554"/>
                  </a:cubicBezTo>
                  <a:lnTo>
                    <a:pt x="50761" y="46627"/>
                  </a:lnTo>
                  <a:lnTo>
                    <a:pt x="47600" y="46627"/>
                  </a:lnTo>
                  <a:lnTo>
                    <a:pt x="51278" y="42980"/>
                  </a:lnTo>
                  <a:lnTo>
                    <a:pt x="52220" y="42980"/>
                  </a:lnTo>
                  <a:lnTo>
                    <a:pt x="52281" y="42980"/>
                  </a:lnTo>
                  <a:lnTo>
                    <a:pt x="54834" y="40426"/>
                  </a:lnTo>
                  <a:cubicBezTo>
                    <a:pt x="55047" y="40548"/>
                    <a:pt x="55259" y="40609"/>
                    <a:pt x="55533" y="40609"/>
                  </a:cubicBezTo>
                  <a:cubicBezTo>
                    <a:pt x="56080" y="40578"/>
                    <a:pt x="56536" y="40153"/>
                    <a:pt x="56597" y="39606"/>
                  </a:cubicBezTo>
                  <a:lnTo>
                    <a:pt x="62706" y="39606"/>
                  </a:lnTo>
                  <a:lnTo>
                    <a:pt x="70913" y="31399"/>
                  </a:lnTo>
                  <a:lnTo>
                    <a:pt x="70913" y="14864"/>
                  </a:lnTo>
                  <a:lnTo>
                    <a:pt x="74652" y="11155"/>
                  </a:lnTo>
                  <a:cubicBezTo>
                    <a:pt x="75077" y="11490"/>
                    <a:pt x="75716" y="11429"/>
                    <a:pt x="76111" y="11034"/>
                  </a:cubicBezTo>
                  <a:cubicBezTo>
                    <a:pt x="76567" y="10608"/>
                    <a:pt x="76567" y="9879"/>
                    <a:pt x="76111" y="9423"/>
                  </a:cubicBezTo>
                  <a:cubicBezTo>
                    <a:pt x="75655" y="8997"/>
                    <a:pt x="74956" y="8997"/>
                    <a:pt x="74500" y="9423"/>
                  </a:cubicBezTo>
                  <a:cubicBezTo>
                    <a:pt x="74105" y="9848"/>
                    <a:pt x="74074" y="10487"/>
                    <a:pt x="74409" y="10912"/>
                  </a:cubicBezTo>
                  <a:lnTo>
                    <a:pt x="70579" y="14742"/>
                  </a:lnTo>
                  <a:lnTo>
                    <a:pt x="70579" y="31247"/>
                  </a:lnTo>
                  <a:lnTo>
                    <a:pt x="62585" y="39271"/>
                  </a:lnTo>
                  <a:lnTo>
                    <a:pt x="56597" y="39271"/>
                  </a:lnTo>
                  <a:cubicBezTo>
                    <a:pt x="56536" y="39028"/>
                    <a:pt x="56445" y="38815"/>
                    <a:pt x="56293" y="38663"/>
                  </a:cubicBezTo>
                  <a:cubicBezTo>
                    <a:pt x="56080" y="38451"/>
                    <a:pt x="55776" y="38329"/>
                    <a:pt x="55442" y="38329"/>
                  </a:cubicBezTo>
                  <a:lnTo>
                    <a:pt x="55442" y="38329"/>
                  </a:lnTo>
                  <a:cubicBezTo>
                    <a:pt x="54834" y="38360"/>
                    <a:pt x="54378" y="38846"/>
                    <a:pt x="54348" y="39423"/>
                  </a:cubicBezTo>
                  <a:lnTo>
                    <a:pt x="51126" y="42645"/>
                  </a:lnTo>
                  <a:lnTo>
                    <a:pt x="46627" y="42645"/>
                  </a:lnTo>
                  <a:lnTo>
                    <a:pt x="52797" y="36475"/>
                  </a:lnTo>
                  <a:lnTo>
                    <a:pt x="60609" y="36475"/>
                  </a:lnTo>
                  <a:lnTo>
                    <a:pt x="66962" y="30122"/>
                  </a:lnTo>
                  <a:lnTo>
                    <a:pt x="66962" y="13314"/>
                  </a:lnTo>
                  <a:lnTo>
                    <a:pt x="73831" y="6444"/>
                  </a:lnTo>
                  <a:lnTo>
                    <a:pt x="87540" y="6444"/>
                  </a:lnTo>
                  <a:lnTo>
                    <a:pt x="87600" y="6444"/>
                  </a:lnTo>
                  <a:lnTo>
                    <a:pt x="91977" y="2067"/>
                  </a:lnTo>
                  <a:cubicBezTo>
                    <a:pt x="92190" y="2219"/>
                    <a:pt x="92433" y="2310"/>
                    <a:pt x="92707" y="2310"/>
                  </a:cubicBezTo>
                  <a:cubicBezTo>
                    <a:pt x="93011" y="2280"/>
                    <a:pt x="93284" y="2158"/>
                    <a:pt x="93497" y="1946"/>
                  </a:cubicBezTo>
                  <a:cubicBezTo>
                    <a:pt x="93710" y="1702"/>
                    <a:pt x="93801" y="1429"/>
                    <a:pt x="93801" y="1125"/>
                  </a:cubicBezTo>
                  <a:cubicBezTo>
                    <a:pt x="93801" y="821"/>
                    <a:pt x="93680" y="578"/>
                    <a:pt x="93467" y="365"/>
                  </a:cubicBezTo>
                  <a:cubicBezTo>
                    <a:pt x="93467" y="335"/>
                    <a:pt x="93436" y="335"/>
                    <a:pt x="93436" y="335"/>
                  </a:cubicBezTo>
                  <a:cubicBezTo>
                    <a:pt x="93224" y="122"/>
                    <a:pt x="92920" y="0"/>
                    <a:pt x="92616" y="31"/>
                  </a:cubicBezTo>
                  <a:cubicBezTo>
                    <a:pt x="92312" y="31"/>
                    <a:pt x="92038" y="152"/>
                    <a:pt x="91825" y="395"/>
                  </a:cubicBezTo>
                  <a:cubicBezTo>
                    <a:pt x="91613" y="608"/>
                    <a:pt x="91522" y="912"/>
                    <a:pt x="91522" y="1216"/>
                  </a:cubicBezTo>
                  <a:cubicBezTo>
                    <a:pt x="91522" y="1429"/>
                    <a:pt x="91613" y="1642"/>
                    <a:pt x="91734" y="1824"/>
                  </a:cubicBezTo>
                  <a:lnTo>
                    <a:pt x="87449" y="6110"/>
                  </a:lnTo>
                  <a:lnTo>
                    <a:pt x="73770" y="6110"/>
                  </a:lnTo>
                  <a:lnTo>
                    <a:pt x="73710" y="6110"/>
                  </a:lnTo>
                  <a:lnTo>
                    <a:pt x="66627" y="13162"/>
                  </a:lnTo>
                  <a:lnTo>
                    <a:pt x="66627" y="29970"/>
                  </a:lnTo>
                  <a:lnTo>
                    <a:pt x="60457" y="36141"/>
                  </a:lnTo>
                  <a:lnTo>
                    <a:pt x="52645" y="36141"/>
                  </a:lnTo>
                  <a:lnTo>
                    <a:pt x="46171" y="42645"/>
                  </a:lnTo>
                  <a:lnTo>
                    <a:pt x="40001" y="42645"/>
                  </a:lnTo>
                  <a:lnTo>
                    <a:pt x="39940" y="42645"/>
                  </a:lnTo>
                  <a:lnTo>
                    <a:pt x="32220" y="50366"/>
                  </a:lnTo>
                  <a:lnTo>
                    <a:pt x="32220" y="59029"/>
                  </a:lnTo>
                  <a:lnTo>
                    <a:pt x="20213" y="71004"/>
                  </a:lnTo>
                  <a:lnTo>
                    <a:pt x="11885" y="71004"/>
                  </a:lnTo>
                  <a:lnTo>
                    <a:pt x="1854" y="81065"/>
                  </a:lnTo>
                  <a:cubicBezTo>
                    <a:pt x="1398" y="80761"/>
                    <a:pt x="821" y="80822"/>
                    <a:pt x="426" y="81217"/>
                  </a:cubicBezTo>
                  <a:cubicBezTo>
                    <a:pt x="0" y="81643"/>
                    <a:pt x="0" y="82372"/>
                    <a:pt x="426" y="82828"/>
                  </a:cubicBezTo>
                  <a:cubicBezTo>
                    <a:pt x="882" y="83254"/>
                    <a:pt x="1611" y="83254"/>
                    <a:pt x="2037" y="82828"/>
                  </a:cubicBezTo>
                  <a:cubicBezTo>
                    <a:pt x="2462" y="82403"/>
                    <a:pt x="2493" y="81734"/>
                    <a:pt x="2097" y="81278"/>
                  </a:cubicBezTo>
                  <a:lnTo>
                    <a:pt x="12037" y="71339"/>
                  </a:lnTo>
                  <a:lnTo>
                    <a:pt x="20365" y="71339"/>
                  </a:lnTo>
                  <a:lnTo>
                    <a:pt x="32554" y="59150"/>
                  </a:lnTo>
                  <a:lnTo>
                    <a:pt x="32554" y="50487"/>
                  </a:lnTo>
                  <a:lnTo>
                    <a:pt x="40062" y="42980"/>
                  </a:lnTo>
                  <a:lnTo>
                    <a:pt x="45806" y="42980"/>
                  </a:lnTo>
                  <a:lnTo>
                    <a:pt x="42159" y="46627"/>
                  </a:lnTo>
                  <a:lnTo>
                    <a:pt x="39970" y="46627"/>
                  </a:lnTo>
                  <a:lnTo>
                    <a:pt x="39910" y="46627"/>
                  </a:lnTo>
                  <a:lnTo>
                    <a:pt x="35989" y="50548"/>
                  </a:lnTo>
                  <a:lnTo>
                    <a:pt x="35989" y="58785"/>
                  </a:lnTo>
                  <a:lnTo>
                    <a:pt x="28663" y="66080"/>
                  </a:lnTo>
                  <a:lnTo>
                    <a:pt x="24165" y="70670"/>
                  </a:lnTo>
                  <a:lnTo>
                    <a:pt x="24134" y="70731"/>
                  </a:lnTo>
                  <a:lnTo>
                    <a:pt x="24134" y="75017"/>
                  </a:lnTo>
                  <a:lnTo>
                    <a:pt x="19818" y="79333"/>
                  </a:lnTo>
                  <a:lnTo>
                    <a:pt x="12371" y="79333"/>
                  </a:lnTo>
                  <a:lnTo>
                    <a:pt x="6201" y="85503"/>
                  </a:lnTo>
                  <a:cubicBezTo>
                    <a:pt x="5745" y="85108"/>
                    <a:pt x="5076" y="85138"/>
                    <a:pt x="4651" y="85564"/>
                  </a:cubicBezTo>
                  <a:cubicBezTo>
                    <a:pt x="4225" y="85989"/>
                    <a:pt x="4225" y="86719"/>
                    <a:pt x="4651" y="87175"/>
                  </a:cubicBezTo>
                  <a:cubicBezTo>
                    <a:pt x="5107" y="87600"/>
                    <a:pt x="5836" y="87600"/>
                    <a:pt x="6262" y="87175"/>
                  </a:cubicBezTo>
                  <a:cubicBezTo>
                    <a:pt x="6657" y="86780"/>
                    <a:pt x="6718" y="86202"/>
                    <a:pt x="6414" y="85746"/>
                  </a:cubicBezTo>
                  <a:lnTo>
                    <a:pt x="12523" y="79667"/>
                  </a:lnTo>
                  <a:lnTo>
                    <a:pt x="19970" y="79667"/>
                  </a:lnTo>
                  <a:lnTo>
                    <a:pt x="24469" y="75169"/>
                  </a:lnTo>
                  <a:lnTo>
                    <a:pt x="24469" y="70852"/>
                  </a:lnTo>
                  <a:lnTo>
                    <a:pt x="28906" y="66323"/>
                  </a:lnTo>
                  <a:lnTo>
                    <a:pt x="36323" y="58907"/>
                  </a:lnTo>
                  <a:lnTo>
                    <a:pt x="36323" y="50700"/>
                  </a:lnTo>
                  <a:lnTo>
                    <a:pt x="40062" y="46961"/>
                  </a:lnTo>
                  <a:lnTo>
                    <a:pt x="41825" y="46961"/>
                  </a:lnTo>
                  <a:lnTo>
                    <a:pt x="39302" y="49484"/>
                  </a:lnTo>
                  <a:lnTo>
                    <a:pt x="39302" y="54925"/>
                  </a:lnTo>
                  <a:cubicBezTo>
                    <a:pt x="38998" y="55138"/>
                    <a:pt x="38755" y="55503"/>
                    <a:pt x="38785" y="55928"/>
                  </a:cubicBezTo>
                  <a:cubicBezTo>
                    <a:pt x="38815" y="56293"/>
                    <a:pt x="38998" y="56627"/>
                    <a:pt x="39302" y="56840"/>
                  </a:cubicBezTo>
                  <a:lnTo>
                    <a:pt x="39302" y="59363"/>
                  </a:lnTo>
                  <a:lnTo>
                    <a:pt x="39302" y="59393"/>
                  </a:lnTo>
                  <a:cubicBezTo>
                    <a:pt x="39150" y="59454"/>
                    <a:pt x="38998" y="59515"/>
                    <a:pt x="38876" y="59667"/>
                  </a:cubicBezTo>
                  <a:cubicBezTo>
                    <a:pt x="38724" y="59788"/>
                    <a:pt x="38663" y="59940"/>
                    <a:pt x="38603" y="60092"/>
                  </a:cubicBezTo>
                  <a:lnTo>
                    <a:pt x="27964" y="70731"/>
                  </a:lnTo>
                  <a:lnTo>
                    <a:pt x="27964" y="78846"/>
                  </a:lnTo>
                  <a:lnTo>
                    <a:pt x="20122" y="86688"/>
                  </a:lnTo>
                  <a:lnTo>
                    <a:pt x="13465" y="86688"/>
                  </a:lnTo>
                  <a:cubicBezTo>
                    <a:pt x="13435" y="86445"/>
                    <a:pt x="13344" y="86233"/>
                    <a:pt x="13161" y="86050"/>
                  </a:cubicBezTo>
                  <a:cubicBezTo>
                    <a:pt x="12705" y="85625"/>
                    <a:pt x="11976" y="85625"/>
                    <a:pt x="11550" y="86050"/>
                  </a:cubicBezTo>
                  <a:cubicBezTo>
                    <a:pt x="11095" y="86506"/>
                    <a:pt x="11095" y="87236"/>
                    <a:pt x="11550" y="87661"/>
                  </a:cubicBezTo>
                  <a:cubicBezTo>
                    <a:pt x="11976" y="88117"/>
                    <a:pt x="12705" y="88117"/>
                    <a:pt x="13161" y="87661"/>
                  </a:cubicBezTo>
                  <a:cubicBezTo>
                    <a:pt x="13344" y="87479"/>
                    <a:pt x="13435" y="87266"/>
                    <a:pt x="13465" y="87023"/>
                  </a:cubicBezTo>
                  <a:lnTo>
                    <a:pt x="20244" y="87023"/>
                  </a:lnTo>
                  <a:lnTo>
                    <a:pt x="28298" y="78998"/>
                  </a:lnTo>
                  <a:lnTo>
                    <a:pt x="28298" y="70883"/>
                  </a:lnTo>
                  <a:lnTo>
                    <a:pt x="38542" y="60609"/>
                  </a:lnTo>
                  <a:cubicBezTo>
                    <a:pt x="38572" y="60852"/>
                    <a:pt x="38694" y="61095"/>
                    <a:pt x="38876" y="61278"/>
                  </a:cubicBezTo>
                  <a:cubicBezTo>
                    <a:pt x="39302" y="61703"/>
                    <a:pt x="40031" y="61703"/>
                    <a:pt x="40487" y="61247"/>
                  </a:cubicBezTo>
                  <a:cubicBezTo>
                    <a:pt x="40913" y="60822"/>
                    <a:pt x="40913" y="60092"/>
                    <a:pt x="40487" y="59667"/>
                  </a:cubicBezTo>
                  <a:cubicBezTo>
                    <a:pt x="40305" y="59484"/>
                    <a:pt x="40062" y="59363"/>
                    <a:pt x="39818" y="59332"/>
                  </a:cubicBezTo>
                  <a:lnTo>
                    <a:pt x="40001" y="59150"/>
                  </a:lnTo>
                  <a:lnTo>
                    <a:pt x="41703" y="59150"/>
                  </a:lnTo>
                  <a:cubicBezTo>
                    <a:pt x="41703" y="59454"/>
                    <a:pt x="41825" y="59758"/>
                    <a:pt x="42037" y="59971"/>
                  </a:cubicBezTo>
                  <a:cubicBezTo>
                    <a:pt x="42493" y="60427"/>
                    <a:pt x="43223" y="60427"/>
                    <a:pt x="43648" y="59971"/>
                  </a:cubicBezTo>
                  <a:cubicBezTo>
                    <a:pt x="43891" y="59758"/>
                    <a:pt x="43983" y="59454"/>
                    <a:pt x="43983" y="59150"/>
                  </a:cubicBezTo>
                  <a:lnTo>
                    <a:pt x="46566" y="59150"/>
                  </a:lnTo>
                  <a:lnTo>
                    <a:pt x="43831" y="61886"/>
                  </a:lnTo>
                  <a:lnTo>
                    <a:pt x="40487" y="61886"/>
                  </a:lnTo>
                  <a:lnTo>
                    <a:pt x="30578" y="71795"/>
                  </a:lnTo>
                  <a:lnTo>
                    <a:pt x="30578" y="76567"/>
                  </a:lnTo>
                  <a:cubicBezTo>
                    <a:pt x="30396" y="76628"/>
                    <a:pt x="30213" y="76719"/>
                    <a:pt x="30092" y="76840"/>
                  </a:cubicBezTo>
                  <a:cubicBezTo>
                    <a:pt x="29636" y="77296"/>
                    <a:pt x="29636" y="78026"/>
                    <a:pt x="30092" y="78451"/>
                  </a:cubicBezTo>
                  <a:cubicBezTo>
                    <a:pt x="30517" y="78907"/>
                    <a:pt x="31247" y="78907"/>
                    <a:pt x="31703" y="78451"/>
                  </a:cubicBezTo>
                  <a:cubicBezTo>
                    <a:pt x="32128" y="78026"/>
                    <a:pt x="32128" y="77296"/>
                    <a:pt x="31703" y="76840"/>
                  </a:cubicBezTo>
                  <a:cubicBezTo>
                    <a:pt x="31490" y="76628"/>
                    <a:pt x="31186" y="76536"/>
                    <a:pt x="30912" y="76506"/>
                  </a:cubicBezTo>
                  <a:lnTo>
                    <a:pt x="30912" y="71947"/>
                  </a:lnTo>
                  <a:lnTo>
                    <a:pt x="40639" y="62220"/>
                  </a:lnTo>
                  <a:lnTo>
                    <a:pt x="43496" y="62220"/>
                  </a:lnTo>
                  <a:lnTo>
                    <a:pt x="42676" y="63041"/>
                  </a:lnTo>
                  <a:cubicBezTo>
                    <a:pt x="42250" y="62767"/>
                    <a:pt x="41703" y="62828"/>
                    <a:pt x="41308" y="63193"/>
                  </a:cubicBezTo>
                  <a:cubicBezTo>
                    <a:pt x="40882" y="63649"/>
                    <a:pt x="40882" y="64378"/>
                    <a:pt x="41308" y="64804"/>
                  </a:cubicBezTo>
                  <a:cubicBezTo>
                    <a:pt x="41764" y="65260"/>
                    <a:pt x="42493" y="65260"/>
                    <a:pt x="42919" y="64804"/>
                  </a:cubicBezTo>
                  <a:cubicBezTo>
                    <a:pt x="43375" y="64378"/>
                    <a:pt x="43375" y="63679"/>
                    <a:pt x="42949" y="63253"/>
                  </a:cubicBezTo>
                  <a:lnTo>
                    <a:pt x="43952" y="62220"/>
                  </a:lnTo>
                  <a:lnTo>
                    <a:pt x="46323" y="62220"/>
                  </a:lnTo>
                  <a:lnTo>
                    <a:pt x="46323" y="66719"/>
                  </a:lnTo>
                  <a:cubicBezTo>
                    <a:pt x="46050" y="66719"/>
                    <a:pt x="45806" y="66840"/>
                    <a:pt x="45594" y="67023"/>
                  </a:cubicBezTo>
                  <a:cubicBezTo>
                    <a:pt x="45320" y="67296"/>
                    <a:pt x="45198" y="67691"/>
                    <a:pt x="45290" y="68056"/>
                  </a:cubicBezTo>
                  <a:lnTo>
                    <a:pt x="36748" y="76567"/>
                  </a:lnTo>
                  <a:cubicBezTo>
                    <a:pt x="36323" y="76232"/>
                    <a:pt x="35685" y="76293"/>
                    <a:pt x="35289" y="76688"/>
                  </a:cubicBezTo>
                  <a:cubicBezTo>
                    <a:pt x="34864" y="77114"/>
                    <a:pt x="34864" y="77843"/>
                    <a:pt x="35289" y="78299"/>
                  </a:cubicBezTo>
                  <a:cubicBezTo>
                    <a:pt x="35745" y="78725"/>
                    <a:pt x="36475" y="78725"/>
                    <a:pt x="36900" y="78299"/>
                  </a:cubicBezTo>
                  <a:cubicBezTo>
                    <a:pt x="37326" y="77874"/>
                    <a:pt x="37356" y="77235"/>
                    <a:pt x="36992" y="76810"/>
                  </a:cubicBezTo>
                  <a:lnTo>
                    <a:pt x="45411" y="68390"/>
                  </a:lnTo>
                  <a:cubicBezTo>
                    <a:pt x="45442" y="68482"/>
                    <a:pt x="45502" y="68573"/>
                    <a:pt x="45594" y="68634"/>
                  </a:cubicBezTo>
                  <a:cubicBezTo>
                    <a:pt x="46019" y="69089"/>
                    <a:pt x="46749" y="69089"/>
                    <a:pt x="47205" y="68634"/>
                  </a:cubicBezTo>
                  <a:cubicBezTo>
                    <a:pt x="47600" y="68238"/>
                    <a:pt x="47630" y="67570"/>
                    <a:pt x="47265" y="67144"/>
                  </a:cubicBezTo>
                  <a:close/>
                  <a:moveTo>
                    <a:pt x="47934" y="58816"/>
                  </a:moveTo>
                  <a:lnTo>
                    <a:pt x="47387" y="58816"/>
                  </a:lnTo>
                  <a:lnTo>
                    <a:pt x="50761" y="55411"/>
                  </a:lnTo>
                  <a:lnTo>
                    <a:pt x="50761" y="55290"/>
                  </a:lnTo>
                  <a:cubicBezTo>
                    <a:pt x="51126" y="55077"/>
                    <a:pt x="51369" y="54682"/>
                    <a:pt x="51369" y="54226"/>
                  </a:cubicBezTo>
                  <a:cubicBezTo>
                    <a:pt x="51369" y="53952"/>
                    <a:pt x="51247" y="53679"/>
                    <a:pt x="51034" y="53466"/>
                  </a:cubicBezTo>
                  <a:cubicBezTo>
                    <a:pt x="51034" y="53466"/>
                    <a:pt x="51004" y="53466"/>
                    <a:pt x="51004" y="53436"/>
                  </a:cubicBezTo>
                  <a:cubicBezTo>
                    <a:pt x="50943" y="53375"/>
                    <a:pt x="50852" y="53314"/>
                    <a:pt x="50761" y="53284"/>
                  </a:cubicBezTo>
                  <a:lnTo>
                    <a:pt x="50761" y="51490"/>
                  </a:lnTo>
                  <a:lnTo>
                    <a:pt x="51369" y="51490"/>
                  </a:lnTo>
                  <a:cubicBezTo>
                    <a:pt x="51399" y="51764"/>
                    <a:pt x="51521" y="52007"/>
                    <a:pt x="51734" y="52220"/>
                  </a:cubicBezTo>
                  <a:cubicBezTo>
                    <a:pt x="51946" y="52433"/>
                    <a:pt x="52250" y="52524"/>
                    <a:pt x="52554" y="52524"/>
                  </a:cubicBezTo>
                  <a:cubicBezTo>
                    <a:pt x="52737" y="52524"/>
                    <a:pt x="52889" y="52463"/>
                    <a:pt x="53041" y="52372"/>
                  </a:cubicBezTo>
                  <a:cubicBezTo>
                    <a:pt x="53041" y="52402"/>
                    <a:pt x="53041" y="52402"/>
                    <a:pt x="53041" y="52402"/>
                  </a:cubicBezTo>
                  <a:cubicBezTo>
                    <a:pt x="53041" y="52706"/>
                    <a:pt x="53193" y="52980"/>
                    <a:pt x="53405" y="53193"/>
                  </a:cubicBezTo>
                  <a:cubicBezTo>
                    <a:pt x="53436" y="53223"/>
                    <a:pt x="53466" y="53253"/>
                    <a:pt x="53497" y="53253"/>
                  </a:cubicBezTo>
                  <a:close/>
                  <a:moveTo>
                    <a:pt x="49120" y="54044"/>
                  </a:moveTo>
                  <a:lnTo>
                    <a:pt x="47630" y="54044"/>
                  </a:lnTo>
                  <a:cubicBezTo>
                    <a:pt x="47630" y="54044"/>
                    <a:pt x="47630" y="54044"/>
                    <a:pt x="47630" y="54044"/>
                  </a:cubicBezTo>
                  <a:cubicBezTo>
                    <a:pt x="47448" y="53861"/>
                    <a:pt x="47235" y="53770"/>
                    <a:pt x="46992" y="53709"/>
                  </a:cubicBezTo>
                  <a:lnTo>
                    <a:pt x="46992" y="51490"/>
                  </a:lnTo>
                  <a:lnTo>
                    <a:pt x="50427" y="51490"/>
                  </a:lnTo>
                  <a:lnTo>
                    <a:pt x="50427" y="53162"/>
                  </a:lnTo>
                  <a:cubicBezTo>
                    <a:pt x="50335" y="53162"/>
                    <a:pt x="50275" y="53132"/>
                    <a:pt x="50183" y="53132"/>
                  </a:cubicBezTo>
                  <a:lnTo>
                    <a:pt x="50183" y="53132"/>
                  </a:lnTo>
                  <a:cubicBezTo>
                    <a:pt x="49667" y="53162"/>
                    <a:pt x="49211" y="53557"/>
                    <a:pt x="49120" y="54044"/>
                  </a:cubicBezTo>
                  <a:close/>
                  <a:moveTo>
                    <a:pt x="53618" y="51186"/>
                  </a:moveTo>
                  <a:cubicBezTo>
                    <a:pt x="53648" y="51247"/>
                    <a:pt x="53679" y="51278"/>
                    <a:pt x="53709" y="51308"/>
                  </a:cubicBezTo>
                  <a:cubicBezTo>
                    <a:pt x="53709" y="51338"/>
                    <a:pt x="53679" y="51338"/>
                    <a:pt x="53648" y="51369"/>
                  </a:cubicBezTo>
                  <a:cubicBezTo>
                    <a:pt x="53648" y="51338"/>
                    <a:pt x="53648" y="51338"/>
                    <a:pt x="53648" y="51338"/>
                  </a:cubicBezTo>
                  <a:cubicBezTo>
                    <a:pt x="53648" y="51278"/>
                    <a:pt x="53618" y="51247"/>
                    <a:pt x="53618" y="51186"/>
                  </a:cubicBezTo>
                  <a:close/>
                  <a:moveTo>
                    <a:pt x="58117" y="48177"/>
                  </a:moveTo>
                  <a:lnTo>
                    <a:pt x="56293" y="50001"/>
                  </a:lnTo>
                  <a:cubicBezTo>
                    <a:pt x="56171" y="49940"/>
                    <a:pt x="56019" y="49910"/>
                    <a:pt x="55898" y="49940"/>
                  </a:cubicBezTo>
                  <a:cubicBezTo>
                    <a:pt x="55776" y="49940"/>
                    <a:pt x="55655" y="49971"/>
                    <a:pt x="55563" y="50001"/>
                  </a:cubicBezTo>
                  <a:lnTo>
                    <a:pt x="57904" y="47661"/>
                  </a:lnTo>
                  <a:cubicBezTo>
                    <a:pt x="57934" y="47843"/>
                    <a:pt x="57995" y="48025"/>
                    <a:pt x="58117" y="48177"/>
                  </a:cubicBezTo>
                  <a:close/>
                  <a:moveTo>
                    <a:pt x="58269" y="43800"/>
                  </a:moveTo>
                  <a:lnTo>
                    <a:pt x="59849" y="43740"/>
                  </a:lnTo>
                  <a:cubicBezTo>
                    <a:pt x="59697" y="43952"/>
                    <a:pt x="59606" y="44195"/>
                    <a:pt x="59606" y="44469"/>
                  </a:cubicBezTo>
                  <a:cubicBezTo>
                    <a:pt x="59606" y="44743"/>
                    <a:pt x="59728" y="44986"/>
                    <a:pt x="59910" y="45168"/>
                  </a:cubicBezTo>
                  <a:lnTo>
                    <a:pt x="58633" y="46445"/>
                  </a:lnTo>
                  <a:cubicBezTo>
                    <a:pt x="58451" y="46506"/>
                    <a:pt x="58299" y="46627"/>
                    <a:pt x="58177" y="46749"/>
                  </a:cubicBezTo>
                  <a:cubicBezTo>
                    <a:pt x="58086" y="46870"/>
                    <a:pt x="57995" y="46992"/>
                    <a:pt x="57965" y="47113"/>
                  </a:cubicBezTo>
                  <a:lnTo>
                    <a:pt x="55320" y="49727"/>
                  </a:lnTo>
                  <a:cubicBezTo>
                    <a:pt x="55107" y="49545"/>
                    <a:pt x="54834" y="49454"/>
                    <a:pt x="54530" y="49454"/>
                  </a:cubicBezTo>
                  <a:cubicBezTo>
                    <a:pt x="54226" y="49484"/>
                    <a:pt x="53952" y="49606"/>
                    <a:pt x="53740" y="49819"/>
                  </a:cubicBezTo>
                  <a:cubicBezTo>
                    <a:pt x="53557" y="50031"/>
                    <a:pt x="53436" y="50335"/>
                    <a:pt x="53436" y="50639"/>
                  </a:cubicBezTo>
                  <a:cubicBezTo>
                    <a:pt x="53466" y="50700"/>
                    <a:pt x="53466" y="50731"/>
                    <a:pt x="53466" y="50791"/>
                  </a:cubicBezTo>
                  <a:cubicBezTo>
                    <a:pt x="53436" y="50700"/>
                    <a:pt x="53375" y="50639"/>
                    <a:pt x="53314" y="50579"/>
                  </a:cubicBezTo>
                  <a:cubicBezTo>
                    <a:pt x="53314" y="50579"/>
                    <a:pt x="53284" y="50548"/>
                    <a:pt x="53284" y="50548"/>
                  </a:cubicBezTo>
                  <a:cubicBezTo>
                    <a:pt x="53071" y="50335"/>
                    <a:pt x="52767" y="50244"/>
                    <a:pt x="52463" y="50244"/>
                  </a:cubicBezTo>
                  <a:cubicBezTo>
                    <a:pt x="52159" y="50244"/>
                    <a:pt x="51886" y="50396"/>
                    <a:pt x="51673" y="50609"/>
                  </a:cubicBezTo>
                  <a:cubicBezTo>
                    <a:pt x="51521" y="50761"/>
                    <a:pt x="51430" y="50943"/>
                    <a:pt x="51399" y="51156"/>
                  </a:cubicBezTo>
                  <a:lnTo>
                    <a:pt x="50943" y="51156"/>
                  </a:lnTo>
                  <a:lnTo>
                    <a:pt x="52493" y="49575"/>
                  </a:lnTo>
                  <a:lnTo>
                    <a:pt x="52858" y="49575"/>
                  </a:lnTo>
                  <a:lnTo>
                    <a:pt x="52949" y="49575"/>
                  </a:lnTo>
                  <a:lnTo>
                    <a:pt x="56901" y="45624"/>
                  </a:lnTo>
                  <a:cubicBezTo>
                    <a:pt x="57083" y="45746"/>
                    <a:pt x="57326" y="45806"/>
                    <a:pt x="57539" y="45806"/>
                  </a:cubicBezTo>
                  <a:cubicBezTo>
                    <a:pt x="57843" y="45776"/>
                    <a:pt x="58147" y="45654"/>
                    <a:pt x="58329" y="45442"/>
                  </a:cubicBezTo>
                  <a:cubicBezTo>
                    <a:pt x="58542" y="45199"/>
                    <a:pt x="58664" y="44925"/>
                    <a:pt x="58633" y="44621"/>
                  </a:cubicBezTo>
                  <a:cubicBezTo>
                    <a:pt x="58633" y="44317"/>
                    <a:pt x="58512" y="44043"/>
                    <a:pt x="58299" y="43861"/>
                  </a:cubicBezTo>
                  <a:cubicBezTo>
                    <a:pt x="58299" y="43831"/>
                    <a:pt x="58299" y="43831"/>
                    <a:pt x="58269" y="43831"/>
                  </a:cubicBezTo>
                  <a:cubicBezTo>
                    <a:pt x="58269" y="43831"/>
                    <a:pt x="58269" y="43800"/>
                    <a:pt x="58269" y="43800"/>
                  </a:cubicBezTo>
                  <a:close/>
                  <a:moveTo>
                    <a:pt x="52007" y="49575"/>
                  </a:moveTo>
                  <a:lnTo>
                    <a:pt x="50457" y="51156"/>
                  </a:lnTo>
                  <a:lnTo>
                    <a:pt x="46992" y="51156"/>
                  </a:lnTo>
                  <a:lnTo>
                    <a:pt x="46992" y="50882"/>
                  </a:lnTo>
                  <a:lnTo>
                    <a:pt x="48268" y="49575"/>
                  </a:lnTo>
                  <a:close/>
                  <a:moveTo>
                    <a:pt x="42919" y="51308"/>
                  </a:moveTo>
                  <a:lnTo>
                    <a:pt x="44651" y="49575"/>
                  </a:lnTo>
                  <a:lnTo>
                    <a:pt x="47813" y="49575"/>
                  </a:lnTo>
                  <a:lnTo>
                    <a:pt x="46657" y="50731"/>
                  </a:lnTo>
                  <a:lnTo>
                    <a:pt x="46657" y="51156"/>
                  </a:lnTo>
                  <a:lnTo>
                    <a:pt x="43831" y="51156"/>
                  </a:lnTo>
                  <a:lnTo>
                    <a:pt x="42919" y="52068"/>
                  </a:lnTo>
                  <a:close/>
                  <a:moveTo>
                    <a:pt x="54834" y="43040"/>
                  </a:moveTo>
                  <a:cubicBezTo>
                    <a:pt x="54864" y="43192"/>
                    <a:pt x="54925" y="43344"/>
                    <a:pt x="55016" y="43466"/>
                  </a:cubicBezTo>
                  <a:lnTo>
                    <a:pt x="51855" y="46627"/>
                  </a:lnTo>
                  <a:lnTo>
                    <a:pt x="51247" y="46627"/>
                  </a:lnTo>
                  <a:close/>
                  <a:moveTo>
                    <a:pt x="50427" y="46961"/>
                  </a:moveTo>
                  <a:lnTo>
                    <a:pt x="48147" y="49241"/>
                  </a:lnTo>
                  <a:lnTo>
                    <a:pt x="45016" y="49241"/>
                  </a:lnTo>
                  <a:lnTo>
                    <a:pt x="47265" y="46961"/>
                  </a:lnTo>
                  <a:close/>
                  <a:moveTo>
                    <a:pt x="54408" y="39849"/>
                  </a:moveTo>
                  <a:cubicBezTo>
                    <a:pt x="54439" y="39970"/>
                    <a:pt x="54500" y="40092"/>
                    <a:pt x="54591" y="40183"/>
                  </a:cubicBezTo>
                  <a:lnTo>
                    <a:pt x="52159" y="42645"/>
                  </a:lnTo>
                  <a:lnTo>
                    <a:pt x="51612" y="42645"/>
                  </a:lnTo>
                  <a:close/>
                  <a:moveTo>
                    <a:pt x="46293" y="42980"/>
                  </a:moveTo>
                  <a:lnTo>
                    <a:pt x="50791" y="42980"/>
                  </a:lnTo>
                  <a:lnTo>
                    <a:pt x="47144" y="46627"/>
                  </a:lnTo>
                  <a:lnTo>
                    <a:pt x="42645" y="46627"/>
                  </a:lnTo>
                  <a:close/>
                  <a:moveTo>
                    <a:pt x="39636" y="49636"/>
                  </a:moveTo>
                  <a:lnTo>
                    <a:pt x="42311" y="46961"/>
                  </a:lnTo>
                  <a:lnTo>
                    <a:pt x="46779" y="46961"/>
                  </a:lnTo>
                  <a:lnTo>
                    <a:pt x="44530" y="49241"/>
                  </a:lnTo>
                  <a:lnTo>
                    <a:pt x="42007" y="49241"/>
                  </a:lnTo>
                  <a:lnTo>
                    <a:pt x="41916" y="49241"/>
                  </a:lnTo>
                  <a:lnTo>
                    <a:pt x="39727" y="51430"/>
                  </a:lnTo>
                  <a:lnTo>
                    <a:pt x="39727" y="54773"/>
                  </a:lnTo>
                  <a:cubicBezTo>
                    <a:pt x="39697" y="54773"/>
                    <a:pt x="39666" y="54773"/>
                    <a:pt x="39636" y="54773"/>
                  </a:cubicBezTo>
                  <a:close/>
                  <a:moveTo>
                    <a:pt x="39849" y="58816"/>
                  </a:moveTo>
                  <a:lnTo>
                    <a:pt x="39636" y="59029"/>
                  </a:lnTo>
                  <a:lnTo>
                    <a:pt x="39636" y="56992"/>
                  </a:lnTo>
                  <a:cubicBezTo>
                    <a:pt x="39758" y="56992"/>
                    <a:pt x="39849" y="57022"/>
                    <a:pt x="39970" y="57022"/>
                  </a:cubicBezTo>
                  <a:cubicBezTo>
                    <a:pt x="40578" y="56992"/>
                    <a:pt x="41095" y="56475"/>
                    <a:pt x="41065" y="55837"/>
                  </a:cubicBezTo>
                  <a:cubicBezTo>
                    <a:pt x="41034" y="55533"/>
                    <a:pt x="40943" y="55290"/>
                    <a:pt x="40730" y="55077"/>
                  </a:cubicBezTo>
                  <a:cubicBezTo>
                    <a:pt x="40730" y="55077"/>
                    <a:pt x="40700" y="55047"/>
                    <a:pt x="40700" y="55047"/>
                  </a:cubicBezTo>
                  <a:cubicBezTo>
                    <a:pt x="40518" y="54864"/>
                    <a:pt x="40305" y="54773"/>
                    <a:pt x="40062" y="54743"/>
                  </a:cubicBezTo>
                  <a:lnTo>
                    <a:pt x="40062" y="51582"/>
                  </a:lnTo>
                  <a:lnTo>
                    <a:pt x="42068" y="49575"/>
                  </a:lnTo>
                  <a:lnTo>
                    <a:pt x="44195" y="49575"/>
                  </a:lnTo>
                  <a:lnTo>
                    <a:pt x="42584" y="51156"/>
                  </a:lnTo>
                  <a:lnTo>
                    <a:pt x="42584" y="55077"/>
                  </a:lnTo>
                  <a:cubicBezTo>
                    <a:pt x="42432" y="55138"/>
                    <a:pt x="42250" y="55229"/>
                    <a:pt x="42129" y="55351"/>
                  </a:cubicBezTo>
                  <a:cubicBezTo>
                    <a:pt x="41916" y="55594"/>
                    <a:pt x="41825" y="55867"/>
                    <a:pt x="41825" y="56171"/>
                  </a:cubicBezTo>
                  <a:cubicBezTo>
                    <a:pt x="41855" y="56475"/>
                    <a:pt x="41977" y="56779"/>
                    <a:pt x="42189" y="56962"/>
                  </a:cubicBezTo>
                  <a:cubicBezTo>
                    <a:pt x="42311" y="57083"/>
                    <a:pt x="42432" y="57144"/>
                    <a:pt x="42584" y="57205"/>
                  </a:cubicBezTo>
                  <a:lnTo>
                    <a:pt x="42584" y="58056"/>
                  </a:lnTo>
                  <a:cubicBezTo>
                    <a:pt x="42402" y="58117"/>
                    <a:pt x="42189" y="58208"/>
                    <a:pt x="42037" y="58360"/>
                  </a:cubicBezTo>
                  <a:cubicBezTo>
                    <a:pt x="41916" y="58512"/>
                    <a:pt x="41825" y="58664"/>
                    <a:pt x="41764" y="58816"/>
                  </a:cubicBezTo>
                  <a:close/>
                  <a:moveTo>
                    <a:pt x="43922" y="58816"/>
                  </a:moveTo>
                  <a:cubicBezTo>
                    <a:pt x="43861" y="58664"/>
                    <a:pt x="43770" y="58512"/>
                    <a:pt x="43648" y="58360"/>
                  </a:cubicBezTo>
                  <a:cubicBezTo>
                    <a:pt x="43466" y="58177"/>
                    <a:pt x="43192" y="58056"/>
                    <a:pt x="42919" y="58056"/>
                  </a:cubicBezTo>
                  <a:lnTo>
                    <a:pt x="42919" y="57266"/>
                  </a:lnTo>
                  <a:cubicBezTo>
                    <a:pt x="42949" y="57266"/>
                    <a:pt x="42980" y="57266"/>
                    <a:pt x="43010" y="57266"/>
                  </a:cubicBezTo>
                  <a:cubicBezTo>
                    <a:pt x="43314" y="57266"/>
                    <a:pt x="43588" y="57144"/>
                    <a:pt x="43800" y="56901"/>
                  </a:cubicBezTo>
                  <a:cubicBezTo>
                    <a:pt x="44013" y="56688"/>
                    <a:pt x="44104" y="56384"/>
                    <a:pt x="44104" y="56080"/>
                  </a:cubicBezTo>
                  <a:cubicBezTo>
                    <a:pt x="44104" y="55807"/>
                    <a:pt x="43983" y="55533"/>
                    <a:pt x="43770" y="55320"/>
                  </a:cubicBezTo>
                  <a:cubicBezTo>
                    <a:pt x="43770" y="55320"/>
                    <a:pt x="43739" y="55320"/>
                    <a:pt x="43739" y="55290"/>
                  </a:cubicBezTo>
                  <a:cubicBezTo>
                    <a:pt x="43557" y="55138"/>
                    <a:pt x="43314" y="55016"/>
                    <a:pt x="43071" y="55016"/>
                  </a:cubicBezTo>
                  <a:lnTo>
                    <a:pt x="43071" y="52433"/>
                  </a:lnTo>
                  <a:lnTo>
                    <a:pt x="43983" y="51490"/>
                  </a:lnTo>
                  <a:lnTo>
                    <a:pt x="46657" y="51490"/>
                  </a:lnTo>
                  <a:lnTo>
                    <a:pt x="46657" y="53557"/>
                  </a:lnTo>
                  <a:cubicBezTo>
                    <a:pt x="46627" y="53527"/>
                    <a:pt x="46597" y="53497"/>
                    <a:pt x="46597" y="53466"/>
                  </a:cubicBezTo>
                  <a:cubicBezTo>
                    <a:pt x="46384" y="53253"/>
                    <a:pt x="46080" y="53132"/>
                    <a:pt x="45746" y="53132"/>
                  </a:cubicBezTo>
                  <a:lnTo>
                    <a:pt x="45746" y="53132"/>
                  </a:lnTo>
                  <a:cubicBezTo>
                    <a:pt x="45107" y="53162"/>
                    <a:pt x="44621" y="53709"/>
                    <a:pt x="44651" y="54317"/>
                  </a:cubicBezTo>
                  <a:cubicBezTo>
                    <a:pt x="44682" y="54955"/>
                    <a:pt x="45198" y="55442"/>
                    <a:pt x="45837" y="55411"/>
                  </a:cubicBezTo>
                  <a:cubicBezTo>
                    <a:pt x="45837" y="55411"/>
                    <a:pt x="45837" y="55411"/>
                    <a:pt x="45837" y="55411"/>
                  </a:cubicBezTo>
                  <a:cubicBezTo>
                    <a:pt x="45898" y="55503"/>
                    <a:pt x="45958" y="55594"/>
                    <a:pt x="46019" y="55655"/>
                  </a:cubicBezTo>
                  <a:cubicBezTo>
                    <a:pt x="46475" y="56080"/>
                    <a:pt x="47174" y="56080"/>
                    <a:pt x="47630" y="55655"/>
                  </a:cubicBezTo>
                  <a:cubicBezTo>
                    <a:pt x="47964" y="55320"/>
                    <a:pt x="48056" y="54804"/>
                    <a:pt x="47873" y="54378"/>
                  </a:cubicBezTo>
                  <a:lnTo>
                    <a:pt x="49089" y="54378"/>
                  </a:lnTo>
                  <a:cubicBezTo>
                    <a:pt x="49120" y="54652"/>
                    <a:pt x="49241" y="54925"/>
                    <a:pt x="49454" y="55107"/>
                  </a:cubicBezTo>
                  <a:cubicBezTo>
                    <a:pt x="49667" y="55320"/>
                    <a:pt x="49971" y="55442"/>
                    <a:pt x="50275" y="55411"/>
                  </a:cubicBezTo>
                  <a:cubicBezTo>
                    <a:pt x="50275" y="55411"/>
                    <a:pt x="50275" y="55411"/>
                    <a:pt x="50305" y="55411"/>
                  </a:cubicBezTo>
                  <a:lnTo>
                    <a:pt x="46901" y="58816"/>
                  </a:lnTo>
                  <a:lnTo>
                    <a:pt x="43922" y="588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6413000" y="4202475"/>
              <a:ext cx="1269800" cy="1120875"/>
            </a:xfrm>
            <a:custGeom>
              <a:rect b="b" l="l" r="r" t="t"/>
              <a:pathLst>
                <a:path extrusionOk="0" h="44835" w="50792">
                  <a:moveTo>
                    <a:pt x="50427" y="305"/>
                  </a:moveTo>
                  <a:cubicBezTo>
                    <a:pt x="50184" y="92"/>
                    <a:pt x="49910" y="1"/>
                    <a:pt x="49606" y="1"/>
                  </a:cubicBezTo>
                  <a:lnTo>
                    <a:pt x="49606" y="1"/>
                  </a:lnTo>
                  <a:lnTo>
                    <a:pt x="49606" y="1"/>
                  </a:lnTo>
                  <a:cubicBezTo>
                    <a:pt x="49302" y="31"/>
                    <a:pt x="48998" y="153"/>
                    <a:pt x="48816" y="365"/>
                  </a:cubicBezTo>
                  <a:cubicBezTo>
                    <a:pt x="48603" y="609"/>
                    <a:pt x="48482" y="882"/>
                    <a:pt x="48512" y="1186"/>
                  </a:cubicBezTo>
                  <a:cubicBezTo>
                    <a:pt x="48512" y="1460"/>
                    <a:pt x="48634" y="1703"/>
                    <a:pt x="48786" y="1885"/>
                  </a:cubicBezTo>
                  <a:lnTo>
                    <a:pt x="44226" y="6445"/>
                  </a:lnTo>
                  <a:cubicBezTo>
                    <a:pt x="44013" y="6262"/>
                    <a:pt x="43740" y="6171"/>
                    <a:pt x="43436" y="6171"/>
                  </a:cubicBezTo>
                  <a:cubicBezTo>
                    <a:pt x="43132" y="6171"/>
                    <a:pt x="42858" y="6323"/>
                    <a:pt x="42646" y="6536"/>
                  </a:cubicBezTo>
                  <a:cubicBezTo>
                    <a:pt x="42433" y="6748"/>
                    <a:pt x="42342" y="7052"/>
                    <a:pt x="42342" y="7356"/>
                  </a:cubicBezTo>
                  <a:cubicBezTo>
                    <a:pt x="42342" y="7387"/>
                    <a:pt x="42342" y="7448"/>
                    <a:pt x="42372" y="7478"/>
                  </a:cubicBezTo>
                  <a:cubicBezTo>
                    <a:pt x="42311" y="7417"/>
                    <a:pt x="42251" y="7356"/>
                    <a:pt x="42190" y="7296"/>
                  </a:cubicBezTo>
                  <a:cubicBezTo>
                    <a:pt x="42190" y="7265"/>
                    <a:pt x="42190" y="7265"/>
                    <a:pt x="42159" y="7265"/>
                  </a:cubicBezTo>
                  <a:cubicBezTo>
                    <a:pt x="41947" y="7052"/>
                    <a:pt x="41643" y="6931"/>
                    <a:pt x="41339" y="6961"/>
                  </a:cubicBezTo>
                  <a:cubicBezTo>
                    <a:pt x="41035" y="6961"/>
                    <a:pt x="40761" y="7083"/>
                    <a:pt x="40548" y="7326"/>
                  </a:cubicBezTo>
                  <a:cubicBezTo>
                    <a:pt x="40427" y="7478"/>
                    <a:pt x="40336" y="7660"/>
                    <a:pt x="40275" y="7873"/>
                  </a:cubicBezTo>
                  <a:lnTo>
                    <a:pt x="32737" y="7873"/>
                  </a:lnTo>
                  <a:lnTo>
                    <a:pt x="31612" y="8998"/>
                  </a:lnTo>
                  <a:lnTo>
                    <a:pt x="31612" y="11733"/>
                  </a:lnTo>
                  <a:cubicBezTo>
                    <a:pt x="31399" y="11794"/>
                    <a:pt x="31186" y="11916"/>
                    <a:pt x="31035" y="12068"/>
                  </a:cubicBezTo>
                  <a:cubicBezTo>
                    <a:pt x="30822" y="12311"/>
                    <a:pt x="30700" y="12584"/>
                    <a:pt x="30731" y="12888"/>
                  </a:cubicBezTo>
                  <a:cubicBezTo>
                    <a:pt x="30731" y="13192"/>
                    <a:pt x="30883" y="13496"/>
                    <a:pt x="31095" y="13679"/>
                  </a:cubicBezTo>
                  <a:cubicBezTo>
                    <a:pt x="31308" y="13891"/>
                    <a:pt x="31612" y="14013"/>
                    <a:pt x="31916" y="13983"/>
                  </a:cubicBezTo>
                  <a:cubicBezTo>
                    <a:pt x="32220" y="13983"/>
                    <a:pt x="32494" y="13831"/>
                    <a:pt x="32706" y="13618"/>
                  </a:cubicBezTo>
                  <a:cubicBezTo>
                    <a:pt x="32919" y="13405"/>
                    <a:pt x="33010" y="13101"/>
                    <a:pt x="33010" y="12797"/>
                  </a:cubicBezTo>
                  <a:cubicBezTo>
                    <a:pt x="32980" y="12524"/>
                    <a:pt x="32858" y="12250"/>
                    <a:pt x="32676" y="12037"/>
                  </a:cubicBezTo>
                  <a:cubicBezTo>
                    <a:pt x="32645" y="12037"/>
                    <a:pt x="32645" y="12037"/>
                    <a:pt x="32645" y="12007"/>
                  </a:cubicBezTo>
                  <a:cubicBezTo>
                    <a:pt x="32433" y="11825"/>
                    <a:pt x="32190" y="11733"/>
                    <a:pt x="31946" y="11703"/>
                  </a:cubicBezTo>
                  <a:lnTo>
                    <a:pt x="31946" y="9119"/>
                  </a:lnTo>
                  <a:lnTo>
                    <a:pt x="32889" y="8207"/>
                  </a:lnTo>
                  <a:lnTo>
                    <a:pt x="40275" y="8207"/>
                  </a:lnTo>
                  <a:cubicBezTo>
                    <a:pt x="40305" y="8481"/>
                    <a:pt x="40396" y="8724"/>
                    <a:pt x="40640" y="8937"/>
                  </a:cubicBezTo>
                  <a:cubicBezTo>
                    <a:pt x="40852" y="9150"/>
                    <a:pt x="41126" y="9241"/>
                    <a:pt x="41430" y="9241"/>
                  </a:cubicBezTo>
                  <a:cubicBezTo>
                    <a:pt x="41734" y="9211"/>
                    <a:pt x="42038" y="9089"/>
                    <a:pt x="42220" y="8876"/>
                  </a:cubicBezTo>
                  <a:cubicBezTo>
                    <a:pt x="42433" y="8633"/>
                    <a:pt x="42554" y="8359"/>
                    <a:pt x="42524" y="8056"/>
                  </a:cubicBezTo>
                  <a:cubicBezTo>
                    <a:pt x="42524" y="7995"/>
                    <a:pt x="42524" y="7964"/>
                    <a:pt x="42524" y="7904"/>
                  </a:cubicBezTo>
                  <a:cubicBezTo>
                    <a:pt x="42585" y="7995"/>
                    <a:pt x="42646" y="8086"/>
                    <a:pt x="42706" y="8147"/>
                  </a:cubicBezTo>
                  <a:cubicBezTo>
                    <a:pt x="42919" y="8359"/>
                    <a:pt x="43223" y="8451"/>
                    <a:pt x="43527" y="8451"/>
                  </a:cubicBezTo>
                  <a:cubicBezTo>
                    <a:pt x="43649" y="8451"/>
                    <a:pt x="43740" y="8420"/>
                    <a:pt x="43861" y="8390"/>
                  </a:cubicBezTo>
                  <a:cubicBezTo>
                    <a:pt x="43861" y="8390"/>
                    <a:pt x="43892" y="8420"/>
                    <a:pt x="43922" y="8451"/>
                  </a:cubicBezTo>
                  <a:lnTo>
                    <a:pt x="36840" y="15533"/>
                  </a:lnTo>
                  <a:lnTo>
                    <a:pt x="28755" y="15533"/>
                  </a:lnTo>
                  <a:lnTo>
                    <a:pt x="16840" y="27448"/>
                  </a:lnTo>
                  <a:lnTo>
                    <a:pt x="16840" y="35563"/>
                  </a:lnTo>
                  <a:lnTo>
                    <a:pt x="8998" y="43406"/>
                  </a:lnTo>
                  <a:lnTo>
                    <a:pt x="2371" y="43406"/>
                  </a:lnTo>
                  <a:cubicBezTo>
                    <a:pt x="2311" y="43162"/>
                    <a:pt x="2219" y="42950"/>
                    <a:pt x="2037" y="42767"/>
                  </a:cubicBezTo>
                  <a:cubicBezTo>
                    <a:pt x="1611" y="42311"/>
                    <a:pt x="882" y="42311"/>
                    <a:pt x="426" y="42767"/>
                  </a:cubicBezTo>
                  <a:cubicBezTo>
                    <a:pt x="0" y="43223"/>
                    <a:pt x="0" y="43922"/>
                    <a:pt x="426" y="44378"/>
                  </a:cubicBezTo>
                  <a:cubicBezTo>
                    <a:pt x="882" y="44834"/>
                    <a:pt x="1611" y="44834"/>
                    <a:pt x="2037" y="44378"/>
                  </a:cubicBezTo>
                  <a:cubicBezTo>
                    <a:pt x="2219" y="44196"/>
                    <a:pt x="2311" y="43983"/>
                    <a:pt x="2371" y="43740"/>
                  </a:cubicBezTo>
                  <a:lnTo>
                    <a:pt x="9150" y="43740"/>
                  </a:lnTo>
                  <a:lnTo>
                    <a:pt x="17174" y="35715"/>
                  </a:lnTo>
                  <a:lnTo>
                    <a:pt x="17174" y="27569"/>
                  </a:lnTo>
                  <a:lnTo>
                    <a:pt x="28907" y="15867"/>
                  </a:lnTo>
                  <a:lnTo>
                    <a:pt x="36962" y="15867"/>
                  </a:lnTo>
                  <a:lnTo>
                    <a:pt x="44165" y="8694"/>
                  </a:lnTo>
                  <a:cubicBezTo>
                    <a:pt x="44348" y="8846"/>
                    <a:pt x="44591" y="8937"/>
                    <a:pt x="44865" y="8907"/>
                  </a:cubicBezTo>
                  <a:cubicBezTo>
                    <a:pt x="45169" y="8907"/>
                    <a:pt x="45442" y="8785"/>
                    <a:pt x="45655" y="8542"/>
                  </a:cubicBezTo>
                  <a:cubicBezTo>
                    <a:pt x="45868" y="8329"/>
                    <a:pt x="45959" y="8025"/>
                    <a:pt x="45959" y="7721"/>
                  </a:cubicBezTo>
                  <a:cubicBezTo>
                    <a:pt x="45959" y="7448"/>
                    <a:pt x="45837" y="7174"/>
                    <a:pt x="45624" y="6961"/>
                  </a:cubicBezTo>
                  <a:cubicBezTo>
                    <a:pt x="45624" y="6961"/>
                    <a:pt x="45594" y="6961"/>
                    <a:pt x="45594" y="6931"/>
                  </a:cubicBezTo>
                  <a:cubicBezTo>
                    <a:pt x="45381" y="6748"/>
                    <a:pt x="45077" y="6627"/>
                    <a:pt x="44773" y="6627"/>
                  </a:cubicBezTo>
                  <a:cubicBezTo>
                    <a:pt x="44652" y="6657"/>
                    <a:pt x="44561" y="6657"/>
                    <a:pt x="44439" y="6718"/>
                  </a:cubicBezTo>
                  <a:lnTo>
                    <a:pt x="49029" y="2128"/>
                  </a:lnTo>
                  <a:cubicBezTo>
                    <a:pt x="49242" y="2220"/>
                    <a:pt x="49454" y="2280"/>
                    <a:pt x="49697" y="2280"/>
                  </a:cubicBezTo>
                  <a:cubicBezTo>
                    <a:pt x="50001" y="2280"/>
                    <a:pt x="50275" y="2128"/>
                    <a:pt x="50488" y="1916"/>
                  </a:cubicBezTo>
                  <a:cubicBezTo>
                    <a:pt x="50670" y="1703"/>
                    <a:pt x="50792" y="1399"/>
                    <a:pt x="50792" y="1095"/>
                  </a:cubicBezTo>
                  <a:cubicBezTo>
                    <a:pt x="50761" y="821"/>
                    <a:pt x="50640" y="548"/>
                    <a:pt x="50457" y="335"/>
                  </a:cubicBezTo>
                  <a:cubicBezTo>
                    <a:pt x="50427" y="335"/>
                    <a:pt x="50427" y="305"/>
                    <a:pt x="50427" y="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7251150" y="4448675"/>
              <a:ext cx="168725" cy="57775"/>
            </a:xfrm>
            <a:custGeom>
              <a:rect b="b" l="l" r="r" t="t"/>
              <a:pathLst>
                <a:path extrusionOk="0" h="2311" w="6749">
                  <a:moveTo>
                    <a:pt x="2281" y="1247"/>
                  </a:moveTo>
                  <a:lnTo>
                    <a:pt x="4469" y="1247"/>
                  </a:lnTo>
                  <a:cubicBezTo>
                    <a:pt x="4500" y="1521"/>
                    <a:pt x="4621" y="1794"/>
                    <a:pt x="4834" y="1977"/>
                  </a:cubicBezTo>
                  <a:cubicBezTo>
                    <a:pt x="5047" y="2189"/>
                    <a:pt x="5320" y="2281"/>
                    <a:pt x="5624" y="2281"/>
                  </a:cubicBezTo>
                  <a:cubicBezTo>
                    <a:pt x="6262" y="2250"/>
                    <a:pt x="6749" y="1733"/>
                    <a:pt x="6718" y="1095"/>
                  </a:cubicBezTo>
                  <a:cubicBezTo>
                    <a:pt x="6718" y="822"/>
                    <a:pt x="6597" y="548"/>
                    <a:pt x="6414" y="335"/>
                  </a:cubicBezTo>
                  <a:cubicBezTo>
                    <a:pt x="6384" y="335"/>
                    <a:pt x="6384" y="305"/>
                    <a:pt x="6354" y="305"/>
                  </a:cubicBezTo>
                  <a:cubicBezTo>
                    <a:pt x="6141" y="92"/>
                    <a:pt x="5867" y="1"/>
                    <a:pt x="5563" y="1"/>
                  </a:cubicBezTo>
                  <a:lnTo>
                    <a:pt x="5563" y="1"/>
                  </a:lnTo>
                  <a:cubicBezTo>
                    <a:pt x="5016" y="31"/>
                    <a:pt x="4591" y="396"/>
                    <a:pt x="4469" y="913"/>
                  </a:cubicBezTo>
                  <a:lnTo>
                    <a:pt x="2250" y="913"/>
                  </a:lnTo>
                  <a:cubicBezTo>
                    <a:pt x="2220" y="700"/>
                    <a:pt x="2098" y="487"/>
                    <a:pt x="1946" y="335"/>
                  </a:cubicBezTo>
                  <a:cubicBezTo>
                    <a:pt x="1734" y="122"/>
                    <a:pt x="1430" y="1"/>
                    <a:pt x="1095" y="1"/>
                  </a:cubicBezTo>
                  <a:lnTo>
                    <a:pt x="1095" y="1"/>
                  </a:lnTo>
                  <a:cubicBezTo>
                    <a:pt x="487" y="31"/>
                    <a:pt x="1" y="548"/>
                    <a:pt x="1" y="1186"/>
                  </a:cubicBezTo>
                  <a:cubicBezTo>
                    <a:pt x="31" y="1825"/>
                    <a:pt x="578" y="2311"/>
                    <a:pt x="1186" y="2281"/>
                  </a:cubicBezTo>
                  <a:cubicBezTo>
                    <a:pt x="1764" y="2250"/>
                    <a:pt x="2220" y="1794"/>
                    <a:pt x="2281" y="12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6443400" y="3805825"/>
              <a:ext cx="63850" cy="368575"/>
            </a:xfrm>
            <a:custGeom>
              <a:rect b="b" l="l" r="r" t="t"/>
              <a:pathLst>
                <a:path extrusionOk="0" h="14743" w="2554">
                  <a:moveTo>
                    <a:pt x="2067" y="2067"/>
                  </a:moveTo>
                  <a:cubicBezTo>
                    <a:pt x="2493" y="1611"/>
                    <a:pt x="2493" y="912"/>
                    <a:pt x="2067" y="456"/>
                  </a:cubicBezTo>
                  <a:cubicBezTo>
                    <a:pt x="1611" y="0"/>
                    <a:pt x="882" y="0"/>
                    <a:pt x="456" y="456"/>
                  </a:cubicBezTo>
                  <a:cubicBezTo>
                    <a:pt x="0" y="912"/>
                    <a:pt x="0" y="1611"/>
                    <a:pt x="456" y="2067"/>
                  </a:cubicBezTo>
                  <a:cubicBezTo>
                    <a:pt x="639" y="2249"/>
                    <a:pt x="882" y="2371"/>
                    <a:pt x="1125" y="2401"/>
                  </a:cubicBezTo>
                  <a:lnTo>
                    <a:pt x="1125" y="12371"/>
                  </a:lnTo>
                  <a:cubicBezTo>
                    <a:pt x="882" y="12432"/>
                    <a:pt x="669" y="12523"/>
                    <a:pt x="487" y="12706"/>
                  </a:cubicBezTo>
                  <a:cubicBezTo>
                    <a:pt x="61" y="13131"/>
                    <a:pt x="61" y="13861"/>
                    <a:pt x="487" y="14317"/>
                  </a:cubicBezTo>
                  <a:cubicBezTo>
                    <a:pt x="943" y="14742"/>
                    <a:pt x="1672" y="14742"/>
                    <a:pt x="2098" y="14317"/>
                  </a:cubicBezTo>
                  <a:cubicBezTo>
                    <a:pt x="2554" y="13861"/>
                    <a:pt x="2554" y="13131"/>
                    <a:pt x="2098" y="12706"/>
                  </a:cubicBezTo>
                  <a:cubicBezTo>
                    <a:pt x="1915" y="12523"/>
                    <a:pt x="1702" y="12402"/>
                    <a:pt x="1459" y="12371"/>
                  </a:cubicBezTo>
                  <a:lnTo>
                    <a:pt x="1459" y="2371"/>
                  </a:lnTo>
                  <a:cubicBezTo>
                    <a:pt x="1672" y="2341"/>
                    <a:pt x="1885" y="2249"/>
                    <a:pt x="2067" y="20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3995025" y="3526175"/>
              <a:ext cx="753825" cy="663400"/>
            </a:xfrm>
            <a:custGeom>
              <a:rect b="b" l="l" r="r" t="t"/>
              <a:pathLst>
                <a:path extrusionOk="0" h="26536" w="30153">
                  <a:moveTo>
                    <a:pt x="4499" y="22250"/>
                  </a:moveTo>
                  <a:lnTo>
                    <a:pt x="16718" y="22250"/>
                  </a:lnTo>
                  <a:lnTo>
                    <a:pt x="24439" y="14530"/>
                  </a:lnTo>
                  <a:lnTo>
                    <a:pt x="24439" y="5867"/>
                  </a:lnTo>
                  <a:lnTo>
                    <a:pt x="29454" y="852"/>
                  </a:lnTo>
                  <a:lnTo>
                    <a:pt x="30153" y="153"/>
                  </a:lnTo>
                  <a:cubicBezTo>
                    <a:pt x="30153" y="153"/>
                    <a:pt x="30153" y="122"/>
                    <a:pt x="30153" y="122"/>
                  </a:cubicBezTo>
                  <a:cubicBezTo>
                    <a:pt x="30031" y="92"/>
                    <a:pt x="29910" y="61"/>
                    <a:pt x="29788" y="1"/>
                  </a:cubicBezTo>
                  <a:lnTo>
                    <a:pt x="29059" y="761"/>
                  </a:lnTo>
                  <a:lnTo>
                    <a:pt x="24104" y="5715"/>
                  </a:lnTo>
                  <a:lnTo>
                    <a:pt x="24104" y="14378"/>
                  </a:lnTo>
                  <a:lnTo>
                    <a:pt x="16566" y="21916"/>
                  </a:lnTo>
                  <a:lnTo>
                    <a:pt x="4347" y="21916"/>
                  </a:lnTo>
                  <a:lnTo>
                    <a:pt x="1794" y="24469"/>
                  </a:lnTo>
                  <a:lnTo>
                    <a:pt x="1794" y="24469"/>
                  </a:lnTo>
                  <a:cubicBezTo>
                    <a:pt x="1611" y="24317"/>
                    <a:pt x="1368" y="24256"/>
                    <a:pt x="1125" y="24256"/>
                  </a:cubicBezTo>
                  <a:cubicBezTo>
                    <a:pt x="487" y="24287"/>
                    <a:pt x="0" y="24803"/>
                    <a:pt x="31" y="25442"/>
                  </a:cubicBezTo>
                  <a:cubicBezTo>
                    <a:pt x="31" y="25746"/>
                    <a:pt x="152" y="26019"/>
                    <a:pt x="365" y="26202"/>
                  </a:cubicBezTo>
                  <a:cubicBezTo>
                    <a:pt x="578" y="26414"/>
                    <a:pt x="882" y="26536"/>
                    <a:pt x="1216" y="26536"/>
                  </a:cubicBezTo>
                  <a:lnTo>
                    <a:pt x="1216" y="26536"/>
                  </a:lnTo>
                  <a:cubicBezTo>
                    <a:pt x="1824" y="26506"/>
                    <a:pt x="2341" y="25989"/>
                    <a:pt x="2310" y="25351"/>
                  </a:cubicBezTo>
                  <a:cubicBezTo>
                    <a:pt x="2280" y="25107"/>
                    <a:pt x="2189" y="24864"/>
                    <a:pt x="2037" y="246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4666775" y="3841525"/>
              <a:ext cx="586650" cy="793350"/>
            </a:xfrm>
            <a:custGeom>
              <a:rect b="b" l="l" r="r" t="t"/>
              <a:pathLst>
                <a:path extrusionOk="0" h="31734" w="23466">
                  <a:moveTo>
                    <a:pt x="5958" y="25989"/>
                  </a:moveTo>
                  <a:lnTo>
                    <a:pt x="5958" y="9484"/>
                  </a:lnTo>
                  <a:lnTo>
                    <a:pt x="13952" y="1460"/>
                  </a:lnTo>
                  <a:lnTo>
                    <a:pt x="22037" y="1460"/>
                  </a:lnTo>
                  <a:lnTo>
                    <a:pt x="23466" y="62"/>
                  </a:lnTo>
                  <a:cubicBezTo>
                    <a:pt x="23405" y="62"/>
                    <a:pt x="23344" y="31"/>
                    <a:pt x="23314" y="31"/>
                  </a:cubicBezTo>
                  <a:cubicBezTo>
                    <a:pt x="23222" y="31"/>
                    <a:pt x="23131" y="1"/>
                    <a:pt x="23040" y="1"/>
                  </a:cubicBezTo>
                  <a:lnTo>
                    <a:pt x="21915" y="1125"/>
                  </a:lnTo>
                  <a:lnTo>
                    <a:pt x="13830" y="1125"/>
                  </a:lnTo>
                  <a:lnTo>
                    <a:pt x="5623" y="9332"/>
                  </a:lnTo>
                  <a:lnTo>
                    <a:pt x="5623" y="25867"/>
                  </a:lnTo>
                  <a:lnTo>
                    <a:pt x="1885" y="29576"/>
                  </a:lnTo>
                  <a:lnTo>
                    <a:pt x="1885" y="29576"/>
                  </a:lnTo>
                  <a:cubicBezTo>
                    <a:pt x="1459" y="29272"/>
                    <a:pt x="821" y="29302"/>
                    <a:pt x="426" y="29697"/>
                  </a:cubicBezTo>
                  <a:cubicBezTo>
                    <a:pt x="0" y="30153"/>
                    <a:pt x="0" y="30852"/>
                    <a:pt x="426" y="31308"/>
                  </a:cubicBezTo>
                  <a:cubicBezTo>
                    <a:pt x="882" y="31734"/>
                    <a:pt x="1611" y="31734"/>
                    <a:pt x="2037" y="31308"/>
                  </a:cubicBezTo>
                  <a:cubicBezTo>
                    <a:pt x="2432" y="30883"/>
                    <a:pt x="2462" y="30275"/>
                    <a:pt x="2128" y="29819"/>
                  </a:cubicBezTo>
                  <a:lnTo>
                    <a:pt x="2128" y="298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4067975" y="3849900"/>
              <a:ext cx="679375" cy="662650"/>
            </a:xfrm>
            <a:custGeom>
              <a:rect b="b" l="l" r="r" t="t"/>
              <a:pathLst>
                <a:path extrusionOk="0" h="26506" w="27175">
                  <a:moveTo>
                    <a:pt x="5411" y="21277"/>
                  </a:moveTo>
                  <a:lnTo>
                    <a:pt x="14104" y="21277"/>
                  </a:lnTo>
                  <a:lnTo>
                    <a:pt x="26262" y="9119"/>
                  </a:lnTo>
                  <a:lnTo>
                    <a:pt x="26262" y="2249"/>
                  </a:lnTo>
                  <a:cubicBezTo>
                    <a:pt x="26475" y="2219"/>
                    <a:pt x="26718" y="2097"/>
                    <a:pt x="26870" y="1915"/>
                  </a:cubicBezTo>
                  <a:cubicBezTo>
                    <a:pt x="27083" y="1702"/>
                    <a:pt x="27174" y="1398"/>
                    <a:pt x="27174" y="1094"/>
                  </a:cubicBezTo>
                  <a:cubicBezTo>
                    <a:pt x="27174" y="790"/>
                    <a:pt x="27022" y="517"/>
                    <a:pt x="26809" y="304"/>
                  </a:cubicBezTo>
                  <a:cubicBezTo>
                    <a:pt x="26597" y="91"/>
                    <a:pt x="26293" y="0"/>
                    <a:pt x="25989" y="0"/>
                  </a:cubicBezTo>
                  <a:cubicBezTo>
                    <a:pt x="25685" y="31"/>
                    <a:pt x="25411" y="152"/>
                    <a:pt x="25198" y="365"/>
                  </a:cubicBezTo>
                  <a:cubicBezTo>
                    <a:pt x="24986" y="608"/>
                    <a:pt x="24894" y="882"/>
                    <a:pt x="24894" y="1186"/>
                  </a:cubicBezTo>
                  <a:cubicBezTo>
                    <a:pt x="24894" y="1490"/>
                    <a:pt x="25016" y="1733"/>
                    <a:pt x="25229" y="1945"/>
                  </a:cubicBezTo>
                  <a:cubicBezTo>
                    <a:pt x="25229" y="1945"/>
                    <a:pt x="25259" y="1976"/>
                    <a:pt x="25259" y="1976"/>
                  </a:cubicBezTo>
                  <a:cubicBezTo>
                    <a:pt x="25442" y="2158"/>
                    <a:pt x="25685" y="2249"/>
                    <a:pt x="25897" y="2280"/>
                  </a:cubicBezTo>
                  <a:lnTo>
                    <a:pt x="25897" y="8967"/>
                  </a:lnTo>
                  <a:lnTo>
                    <a:pt x="13952" y="20943"/>
                  </a:lnTo>
                  <a:lnTo>
                    <a:pt x="5259" y="20943"/>
                  </a:lnTo>
                  <a:lnTo>
                    <a:pt x="1794" y="24408"/>
                  </a:lnTo>
                  <a:cubicBezTo>
                    <a:pt x="1581" y="24286"/>
                    <a:pt x="1368" y="24195"/>
                    <a:pt x="1095" y="24225"/>
                  </a:cubicBezTo>
                  <a:cubicBezTo>
                    <a:pt x="487" y="24256"/>
                    <a:pt x="0" y="24773"/>
                    <a:pt x="0" y="25411"/>
                  </a:cubicBezTo>
                  <a:cubicBezTo>
                    <a:pt x="31" y="25684"/>
                    <a:pt x="152" y="25958"/>
                    <a:pt x="335" y="26171"/>
                  </a:cubicBezTo>
                  <a:cubicBezTo>
                    <a:pt x="547" y="26383"/>
                    <a:pt x="851" y="26505"/>
                    <a:pt x="1186" y="26505"/>
                  </a:cubicBezTo>
                  <a:lnTo>
                    <a:pt x="1186" y="26505"/>
                  </a:lnTo>
                  <a:cubicBezTo>
                    <a:pt x="1824" y="26475"/>
                    <a:pt x="2310" y="25928"/>
                    <a:pt x="2280" y="25320"/>
                  </a:cubicBezTo>
                  <a:cubicBezTo>
                    <a:pt x="2280" y="25046"/>
                    <a:pt x="2189" y="24833"/>
                    <a:pt x="2037" y="246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4681975" y="3551250"/>
              <a:ext cx="155800" cy="253825"/>
            </a:xfrm>
            <a:custGeom>
              <a:rect b="b" l="l" r="r" t="t"/>
              <a:pathLst>
                <a:path extrusionOk="0" h="10153" w="6232">
                  <a:moveTo>
                    <a:pt x="6231" y="61"/>
                  </a:moveTo>
                  <a:cubicBezTo>
                    <a:pt x="6110" y="61"/>
                    <a:pt x="5958" y="31"/>
                    <a:pt x="5836" y="1"/>
                  </a:cubicBezTo>
                  <a:lnTo>
                    <a:pt x="5441" y="396"/>
                  </a:lnTo>
                  <a:lnTo>
                    <a:pt x="973" y="4864"/>
                  </a:lnTo>
                  <a:lnTo>
                    <a:pt x="973" y="7812"/>
                  </a:lnTo>
                  <a:cubicBezTo>
                    <a:pt x="790" y="7873"/>
                    <a:pt x="608" y="7964"/>
                    <a:pt x="456" y="8116"/>
                  </a:cubicBezTo>
                  <a:cubicBezTo>
                    <a:pt x="0" y="8542"/>
                    <a:pt x="0" y="9271"/>
                    <a:pt x="456" y="9727"/>
                  </a:cubicBezTo>
                  <a:cubicBezTo>
                    <a:pt x="912" y="10153"/>
                    <a:pt x="1611" y="10153"/>
                    <a:pt x="2067" y="9727"/>
                  </a:cubicBezTo>
                  <a:cubicBezTo>
                    <a:pt x="2523" y="9271"/>
                    <a:pt x="2523" y="8542"/>
                    <a:pt x="2067" y="8116"/>
                  </a:cubicBezTo>
                  <a:cubicBezTo>
                    <a:pt x="1854" y="7904"/>
                    <a:pt x="1581" y="7782"/>
                    <a:pt x="1307" y="7782"/>
                  </a:cubicBezTo>
                  <a:lnTo>
                    <a:pt x="1307" y="49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4784550" y="3766300"/>
              <a:ext cx="307025" cy="135300"/>
            </a:xfrm>
            <a:custGeom>
              <a:rect b="b" l="l" r="r" t="t"/>
              <a:pathLst>
                <a:path extrusionOk="0" h="5412" w="12281">
                  <a:moveTo>
                    <a:pt x="11551" y="365"/>
                  </a:moveTo>
                  <a:lnTo>
                    <a:pt x="12280" y="335"/>
                  </a:lnTo>
                  <a:cubicBezTo>
                    <a:pt x="12159" y="244"/>
                    <a:pt x="12068" y="122"/>
                    <a:pt x="11946" y="1"/>
                  </a:cubicBezTo>
                  <a:lnTo>
                    <a:pt x="11217" y="31"/>
                  </a:lnTo>
                  <a:lnTo>
                    <a:pt x="4864" y="335"/>
                  </a:lnTo>
                  <a:lnTo>
                    <a:pt x="4803" y="335"/>
                  </a:lnTo>
                  <a:lnTo>
                    <a:pt x="1885" y="3223"/>
                  </a:lnTo>
                  <a:lnTo>
                    <a:pt x="1885" y="3223"/>
                  </a:lnTo>
                  <a:cubicBezTo>
                    <a:pt x="1459" y="2919"/>
                    <a:pt x="821" y="2949"/>
                    <a:pt x="426" y="3375"/>
                  </a:cubicBezTo>
                  <a:cubicBezTo>
                    <a:pt x="0" y="3800"/>
                    <a:pt x="0" y="4530"/>
                    <a:pt x="426" y="4955"/>
                  </a:cubicBezTo>
                  <a:cubicBezTo>
                    <a:pt x="882" y="5411"/>
                    <a:pt x="1611" y="5411"/>
                    <a:pt x="2037" y="4955"/>
                  </a:cubicBezTo>
                  <a:cubicBezTo>
                    <a:pt x="2463" y="4560"/>
                    <a:pt x="2493" y="3922"/>
                    <a:pt x="2128" y="3466"/>
                  </a:cubicBezTo>
                  <a:lnTo>
                    <a:pt x="4955" y="6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4153075" y="4449450"/>
              <a:ext cx="474200" cy="224175"/>
            </a:xfrm>
            <a:custGeom>
              <a:rect b="b" l="l" r="r" t="t"/>
              <a:pathLst>
                <a:path extrusionOk="0" h="8967" w="18968">
                  <a:moveTo>
                    <a:pt x="16658" y="1307"/>
                  </a:moveTo>
                  <a:cubicBezTo>
                    <a:pt x="16718" y="1550"/>
                    <a:pt x="16809" y="1794"/>
                    <a:pt x="16992" y="1946"/>
                  </a:cubicBezTo>
                  <a:cubicBezTo>
                    <a:pt x="17205" y="2158"/>
                    <a:pt x="17509" y="2310"/>
                    <a:pt x="17843" y="2280"/>
                  </a:cubicBezTo>
                  <a:lnTo>
                    <a:pt x="17843" y="2280"/>
                  </a:lnTo>
                  <a:cubicBezTo>
                    <a:pt x="18451" y="2250"/>
                    <a:pt x="18968" y="1733"/>
                    <a:pt x="18937" y="1094"/>
                  </a:cubicBezTo>
                  <a:cubicBezTo>
                    <a:pt x="18907" y="487"/>
                    <a:pt x="18390" y="0"/>
                    <a:pt x="17752" y="0"/>
                  </a:cubicBezTo>
                  <a:cubicBezTo>
                    <a:pt x="17205" y="31"/>
                    <a:pt x="16749" y="426"/>
                    <a:pt x="16658" y="973"/>
                  </a:cubicBezTo>
                  <a:lnTo>
                    <a:pt x="7600" y="973"/>
                  </a:lnTo>
                  <a:lnTo>
                    <a:pt x="1703" y="6839"/>
                  </a:lnTo>
                  <a:cubicBezTo>
                    <a:pt x="1551" y="6748"/>
                    <a:pt x="1338" y="6687"/>
                    <a:pt x="1095" y="6687"/>
                  </a:cubicBezTo>
                  <a:cubicBezTo>
                    <a:pt x="487" y="6718"/>
                    <a:pt x="1" y="7234"/>
                    <a:pt x="1" y="7873"/>
                  </a:cubicBezTo>
                  <a:cubicBezTo>
                    <a:pt x="31" y="8146"/>
                    <a:pt x="153" y="8420"/>
                    <a:pt x="335" y="8633"/>
                  </a:cubicBezTo>
                  <a:cubicBezTo>
                    <a:pt x="365" y="8633"/>
                    <a:pt x="365" y="8663"/>
                    <a:pt x="365" y="8663"/>
                  </a:cubicBezTo>
                  <a:cubicBezTo>
                    <a:pt x="609" y="8876"/>
                    <a:pt x="882" y="8967"/>
                    <a:pt x="1186" y="8967"/>
                  </a:cubicBezTo>
                  <a:lnTo>
                    <a:pt x="1186" y="8967"/>
                  </a:lnTo>
                  <a:cubicBezTo>
                    <a:pt x="1824" y="8937"/>
                    <a:pt x="2311" y="8420"/>
                    <a:pt x="2280" y="7782"/>
                  </a:cubicBezTo>
                  <a:cubicBezTo>
                    <a:pt x="2280" y="7508"/>
                    <a:pt x="2159" y="7234"/>
                    <a:pt x="1976" y="7052"/>
                  </a:cubicBezTo>
                  <a:lnTo>
                    <a:pt x="7721" y="1307"/>
                  </a:lnTo>
                  <a:lnTo>
                    <a:pt x="16658" y="13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4128000" y="4249600"/>
              <a:ext cx="602625" cy="540300"/>
            </a:xfrm>
            <a:custGeom>
              <a:rect b="b" l="l" r="r" t="t"/>
              <a:pathLst>
                <a:path extrusionOk="0" h="21612" w="24105">
                  <a:moveTo>
                    <a:pt x="8451" y="13465"/>
                  </a:moveTo>
                  <a:lnTo>
                    <a:pt x="19028" y="13465"/>
                  </a:lnTo>
                  <a:lnTo>
                    <a:pt x="19120" y="13465"/>
                  </a:lnTo>
                  <a:lnTo>
                    <a:pt x="23071" y="9484"/>
                  </a:lnTo>
                  <a:lnTo>
                    <a:pt x="23071" y="2371"/>
                  </a:lnTo>
                  <a:cubicBezTo>
                    <a:pt x="23314" y="2341"/>
                    <a:pt x="23496" y="2219"/>
                    <a:pt x="23679" y="2067"/>
                  </a:cubicBezTo>
                  <a:cubicBezTo>
                    <a:pt x="24104" y="1611"/>
                    <a:pt x="24104" y="882"/>
                    <a:pt x="23679" y="456"/>
                  </a:cubicBezTo>
                  <a:cubicBezTo>
                    <a:pt x="23223" y="0"/>
                    <a:pt x="22493" y="0"/>
                    <a:pt x="22068" y="456"/>
                  </a:cubicBezTo>
                  <a:cubicBezTo>
                    <a:pt x="21612" y="882"/>
                    <a:pt x="21612" y="1611"/>
                    <a:pt x="22068" y="2067"/>
                  </a:cubicBezTo>
                  <a:cubicBezTo>
                    <a:pt x="22250" y="2249"/>
                    <a:pt x="22493" y="2341"/>
                    <a:pt x="22737" y="2371"/>
                  </a:cubicBezTo>
                  <a:lnTo>
                    <a:pt x="22737" y="9332"/>
                  </a:lnTo>
                  <a:lnTo>
                    <a:pt x="18968" y="13101"/>
                  </a:lnTo>
                  <a:lnTo>
                    <a:pt x="8390" y="13101"/>
                  </a:lnTo>
                  <a:lnTo>
                    <a:pt x="8299" y="13101"/>
                  </a:lnTo>
                  <a:lnTo>
                    <a:pt x="1855" y="19545"/>
                  </a:lnTo>
                  <a:cubicBezTo>
                    <a:pt x="1672" y="19393"/>
                    <a:pt x="1399" y="19301"/>
                    <a:pt x="1125" y="19301"/>
                  </a:cubicBezTo>
                  <a:cubicBezTo>
                    <a:pt x="487" y="19332"/>
                    <a:pt x="1" y="19849"/>
                    <a:pt x="31" y="20487"/>
                  </a:cubicBezTo>
                  <a:cubicBezTo>
                    <a:pt x="31" y="20791"/>
                    <a:pt x="153" y="21064"/>
                    <a:pt x="365" y="21247"/>
                  </a:cubicBezTo>
                  <a:cubicBezTo>
                    <a:pt x="578" y="21459"/>
                    <a:pt x="882" y="21611"/>
                    <a:pt x="1216" y="21581"/>
                  </a:cubicBezTo>
                  <a:lnTo>
                    <a:pt x="1216" y="21581"/>
                  </a:lnTo>
                  <a:cubicBezTo>
                    <a:pt x="1824" y="21551"/>
                    <a:pt x="2311" y="21034"/>
                    <a:pt x="2311" y="20396"/>
                  </a:cubicBezTo>
                  <a:cubicBezTo>
                    <a:pt x="2280" y="20183"/>
                    <a:pt x="2219" y="19970"/>
                    <a:pt x="2098" y="19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4235150" y="3829375"/>
              <a:ext cx="1155825" cy="1030425"/>
            </a:xfrm>
            <a:custGeom>
              <a:rect b="b" l="l" r="r" t="t"/>
              <a:pathLst>
                <a:path extrusionOk="0" h="41217" w="46233">
                  <a:moveTo>
                    <a:pt x="27174" y="11247"/>
                  </a:moveTo>
                  <a:lnTo>
                    <a:pt x="33344" y="5077"/>
                  </a:lnTo>
                  <a:lnTo>
                    <a:pt x="41156" y="5077"/>
                  </a:lnTo>
                  <a:lnTo>
                    <a:pt x="45716" y="517"/>
                  </a:lnTo>
                  <a:lnTo>
                    <a:pt x="46232" y="0"/>
                  </a:lnTo>
                  <a:cubicBezTo>
                    <a:pt x="46111" y="61"/>
                    <a:pt x="45989" y="92"/>
                    <a:pt x="45837" y="122"/>
                  </a:cubicBezTo>
                  <a:cubicBezTo>
                    <a:pt x="45746" y="152"/>
                    <a:pt x="45655" y="183"/>
                    <a:pt x="45564" y="213"/>
                  </a:cubicBezTo>
                  <a:lnTo>
                    <a:pt x="45472" y="274"/>
                  </a:lnTo>
                  <a:lnTo>
                    <a:pt x="41004" y="4742"/>
                  </a:lnTo>
                  <a:lnTo>
                    <a:pt x="33193" y="4742"/>
                  </a:lnTo>
                  <a:lnTo>
                    <a:pt x="26840" y="11125"/>
                  </a:lnTo>
                  <a:lnTo>
                    <a:pt x="26840" y="27904"/>
                  </a:lnTo>
                  <a:lnTo>
                    <a:pt x="19970" y="34773"/>
                  </a:lnTo>
                  <a:lnTo>
                    <a:pt x="6201" y="34773"/>
                  </a:lnTo>
                  <a:lnTo>
                    <a:pt x="1824" y="39150"/>
                  </a:lnTo>
                  <a:lnTo>
                    <a:pt x="1824" y="39150"/>
                  </a:lnTo>
                  <a:cubicBezTo>
                    <a:pt x="1611" y="38998"/>
                    <a:pt x="1368" y="38907"/>
                    <a:pt x="1095" y="38937"/>
                  </a:cubicBezTo>
                  <a:cubicBezTo>
                    <a:pt x="791" y="38937"/>
                    <a:pt x="517" y="39059"/>
                    <a:pt x="304" y="39302"/>
                  </a:cubicBezTo>
                  <a:cubicBezTo>
                    <a:pt x="92" y="39515"/>
                    <a:pt x="0" y="39788"/>
                    <a:pt x="0" y="40092"/>
                  </a:cubicBezTo>
                  <a:cubicBezTo>
                    <a:pt x="31" y="40396"/>
                    <a:pt x="122" y="40670"/>
                    <a:pt x="335" y="40852"/>
                  </a:cubicBezTo>
                  <a:cubicBezTo>
                    <a:pt x="335" y="40882"/>
                    <a:pt x="365" y="40882"/>
                    <a:pt x="365" y="40882"/>
                  </a:cubicBezTo>
                  <a:cubicBezTo>
                    <a:pt x="608" y="41095"/>
                    <a:pt x="882" y="41217"/>
                    <a:pt x="1186" y="41186"/>
                  </a:cubicBezTo>
                  <a:cubicBezTo>
                    <a:pt x="1490" y="41186"/>
                    <a:pt x="1763" y="41065"/>
                    <a:pt x="1976" y="40822"/>
                  </a:cubicBezTo>
                  <a:cubicBezTo>
                    <a:pt x="2189" y="40609"/>
                    <a:pt x="2280" y="40305"/>
                    <a:pt x="2280" y="40031"/>
                  </a:cubicBezTo>
                  <a:cubicBezTo>
                    <a:pt x="2280" y="39788"/>
                    <a:pt x="2189" y="39575"/>
                    <a:pt x="2067" y="39393"/>
                  </a:cubicBezTo>
                  <a:lnTo>
                    <a:pt x="6353" y="35138"/>
                  </a:lnTo>
                  <a:lnTo>
                    <a:pt x="20092" y="35138"/>
                  </a:lnTo>
                  <a:lnTo>
                    <a:pt x="27174" y="28056"/>
                  </a:lnTo>
                  <a:lnTo>
                    <a:pt x="27174" y="11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3668275" y="3468425"/>
              <a:ext cx="950650" cy="940775"/>
            </a:xfrm>
            <a:custGeom>
              <a:rect b="b" l="l" r="r" t="t"/>
              <a:pathLst>
                <a:path extrusionOk="0" h="37631" w="38026">
                  <a:moveTo>
                    <a:pt x="14377" y="17448"/>
                  </a:moveTo>
                  <a:cubicBezTo>
                    <a:pt x="14590" y="17630"/>
                    <a:pt x="14864" y="17752"/>
                    <a:pt x="15168" y="17721"/>
                  </a:cubicBezTo>
                  <a:cubicBezTo>
                    <a:pt x="15472" y="17721"/>
                    <a:pt x="15745" y="17600"/>
                    <a:pt x="15958" y="17356"/>
                  </a:cubicBezTo>
                  <a:cubicBezTo>
                    <a:pt x="16171" y="17144"/>
                    <a:pt x="16292" y="16840"/>
                    <a:pt x="16262" y="16536"/>
                  </a:cubicBezTo>
                  <a:cubicBezTo>
                    <a:pt x="16262" y="16505"/>
                    <a:pt x="16262" y="16445"/>
                    <a:pt x="16232" y="16414"/>
                  </a:cubicBezTo>
                  <a:cubicBezTo>
                    <a:pt x="16292" y="16475"/>
                    <a:pt x="16353" y="16536"/>
                    <a:pt x="16414" y="16597"/>
                  </a:cubicBezTo>
                  <a:cubicBezTo>
                    <a:pt x="16414" y="16627"/>
                    <a:pt x="16414" y="16627"/>
                    <a:pt x="16444" y="16627"/>
                  </a:cubicBezTo>
                  <a:cubicBezTo>
                    <a:pt x="16657" y="16840"/>
                    <a:pt x="16961" y="16961"/>
                    <a:pt x="17265" y="16931"/>
                  </a:cubicBezTo>
                  <a:cubicBezTo>
                    <a:pt x="17569" y="16931"/>
                    <a:pt x="17842" y="16809"/>
                    <a:pt x="18055" y="16566"/>
                  </a:cubicBezTo>
                  <a:cubicBezTo>
                    <a:pt x="18177" y="16414"/>
                    <a:pt x="18268" y="16232"/>
                    <a:pt x="18329" y="16049"/>
                  </a:cubicBezTo>
                  <a:lnTo>
                    <a:pt x="25867" y="16019"/>
                  </a:lnTo>
                  <a:lnTo>
                    <a:pt x="26992" y="14894"/>
                  </a:lnTo>
                  <a:lnTo>
                    <a:pt x="26992" y="12159"/>
                  </a:lnTo>
                  <a:cubicBezTo>
                    <a:pt x="27235" y="12098"/>
                    <a:pt x="27417" y="12007"/>
                    <a:pt x="27569" y="11824"/>
                  </a:cubicBezTo>
                  <a:cubicBezTo>
                    <a:pt x="27782" y="11612"/>
                    <a:pt x="27903" y="11308"/>
                    <a:pt x="27873" y="11004"/>
                  </a:cubicBezTo>
                  <a:cubicBezTo>
                    <a:pt x="27873" y="10700"/>
                    <a:pt x="27721" y="10426"/>
                    <a:pt x="27508" y="10213"/>
                  </a:cubicBezTo>
                  <a:cubicBezTo>
                    <a:pt x="27296" y="10001"/>
                    <a:pt x="26992" y="9910"/>
                    <a:pt x="26688" y="9910"/>
                  </a:cubicBezTo>
                  <a:cubicBezTo>
                    <a:pt x="26384" y="9910"/>
                    <a:pt x="26110" y="10061"/>
                    <a:pt x="25897" y="10274"/>
                  </a:cubicBezTo>
                  <a:cubicBezTo>
                    <a:pt x="25715" y="10487"/>
                    <a:pt x="25593" y="10791"/>
                    <a:pt x="25593" y="11095"/>
                  </a:cubicBezTo>
                  <a:cubicBezTo>
                    <a:pt x="25624" y="11368"/>
                    <a:pt x="25745" y="11642"/>
                    <a:pt x="25928" y="11855"/>
                  </a:cubicBezTo>
                  <a:cubicBezTo>
                    <a:pt x="25958" y="11855"/>
                    <a:pt x="25958" y="11885"/>
                    <a:pt x="25958" y="11885"/>
                  </a:cubicBezTo>
                  <a:cubicBezTo>
                    <a:pt x="26171" y="12068"/>
                    <a:pt x="26414" y="12159"/>
                    <a:pt x="26657" y="12189"/>
                  </a:cubicBezTo>
                  <a:lnTo>
                    <a:pt x="26657" y="14773"/>
                  </a:lnTo>
                  <a:lnTo>
                    <a:pt x="25745" y="15685"/>
                  </a:lnTo>
                  <a:lnTo>
                    <a:pt x="18329" y="15685"/>
                  </a:lnTo>
                  <a:cubicBezTo>
                    <a:pt x="18298" y="15411"/>
                    <a:pt x="18207" y="15168"/>
                    <a:pt x="17994" y="14955"/>
                  </a:cubicBezTo>
                  <a:cubicBezTo>
                    <a:pt x="17751" y="14773"/>
                    <a:pt x="17478" y="14651"/>
                    <a:pt x="17174" y="14651"/>
                  </a:cubicBezTo>
                  <a:cubicBezTo>
                    <a:pt x="16870" y="14682"/>
                    <a:pt x="16566" y="14803"/>
                    <a:pt x="16383" y="15016"/>
                  </a:cubicBezTo>
                  <a:cubicBezTo>
                    <a:pt x="16171" y="15259"/>
                    <a:pt x="16049" y="15533"/>
                    <a:pt x="16080" y="15837"/>
                  </a:cubicBezTo>
                  <a:cubicBezTo>
                    <a:pt x="16080" y="15897"/>
                    <a:pt x="16080" y="15958"/>
                    <a:pt x="16080" y="15989"/>
                  </a:cubicBezTo>
                  <a:cubicBezTo>
                    <a:pt x="16049" y="15897"/>
                    <a:pt x="15988" y="15837"/>
                    <a:pt x="15897" y="15745"/>
                  </a:cubicBezTo>
                  <a:cubicBezTo>
                    <a:pt x="15684" y="15563"/>
                    <a:pt x="15380" y="15442"/>
                    <a:pt x="15076" y="15442"/>
                  </a:cubicBezTo>
                  <a:cubicBezTo>
                    <a:pt x="14955" y="15472"/>
                    <a:pt x="14864" y="15472"/>
                    <a:pt x="14742" y="15533"/>
                  </a:cubicBezTo>
                  <a:cubicBezTo>
                    <a:pt x="14742" y="15502"/>
                    <a:pt x="14712" y="15472"/>
                    <a:pt x="14712" y="15442"/>
                  </a:cubicBezTo>
                  <a:lnTo>
                    <a:pt x="21764" y="8359"/>
                  </a:lnTo>
                  <a:lnTo>
                    <a:pt x="29849" y="8359"/>
                  </a:lnTo>
                  <a:lnTo>
                    <a:pt x="38025" y="183"/>
                  </a:lnTo>
                  <a:cubicBezTo>
                    <a:pt x="37934" y="122"/>
                    <a:pt x="37812" y="61"/>
                    <a:pt x="37721" y="1"/>
                  </a:cubicBezTo>
                  <a:lnTo>
                    <a:pt x="29727" y="8025"/>
                  </a:lnTo>
                  <a:lnTo>
                    <a:pt x="21642" y="8025"/>
                  </a:lnTo>
                  <a:lnTo>
                    <a:pt x="14469" y="15198"/>
                  </a:lnTo>
                  <a:lnTo>
                    <a:pt x="14469" y="15198"/>
                  </a:lnTo>
                  <a:cubicBezTo>
                    <a:pt x="14256" y="15046"/>
                    <a:pt x="14013" y="14986"/>
                    <a:pt x="13739" y="14986"/>
                  </a:cubicBezTo>
                  <a:cubicBezTo>
                    <a:pt x="13435" y="14986"/>
                    <a:pt x="13162" y="15107"/>
                    <a:pt x="12949" y="15350"/>
                  </a:cubicBezTo>
                  <a:cubicBezTo>
                    <a:pt x="12736" y="15563"/>
                    <a:pt x="12645" y="15867"/>
                    <a:pt x="12645" y="16171"/>
                  </a:cubicBezTo>
                  <a:cubicBezTo>
                    <a:pt x="12645" y="16445"/>
                    <a:pt x="12766" y="16718"/>
                    <a:pt x="12979" y="16931"/>
                  </a:cubicBezTo>
                  <a:cubicBezTo>
                    <a:pt x="12979" y="16931"/>
                    <a:pt x="13010" y="16931"/>
                    <a:pt x="13010" y="16961"/>
                  </a:cubicBezTo>
                  <a:cubicBezTo>
                    <a:pt x="13222" y="17174"/>
                    <a:pt x="13526" y="17265"/>
                    <a:pt x="13830" y="17265"/>
                  </a:cubicBezTo>
                  <a:cubicBezTo>
                    <a:pt x="13952" y="17265"/>
                    <a:pt x="14043" y="17235"/>
                    <a:pt x="14165" y="17204"/>
                  </a:cubicBezTo>
                  <a:lnTo>
                    <a:pt x="9575" y="21794"/>
                  </a:lnTo>
                  <a:cubicBezTo>
                    <a:pt x="9362" y="21673"/>
                    <a:pt x="9149" y="21612"/>
                    <a:pt x="8937" y="21612"/>
                  </a:cubicBezTo>
                  <a:cubicBezTo>
                    <a:pt x="8633" y="21612"/>
                    <a:pt x="8329" y="21764"/>
                    <a:pt x="8146" y="21977"/>
                  </a:cubicBezTo>
                  <a:cubicBezTo>
                    <a:pt x="8116" y="22007"/>
                    <a:pt x="8085" y="22037"/>
                    <a:pt x="8085" y="22068"/>
                  </a:cubicBezTo>
                  <a:lnTo>
                    <a:pt x="8085" y="18542"/>
                  </a:lnTo>
                  <a:lnTo>
                    <a:pt x="8085" y="18451"/>
                  </a:lnTo>
                  <a:lnTo>
                    <a:pt x="4377" y="14773"/>
                  </a:lnTo>
                  <a:lnTo>
                    <a:pt x="0" y="19119"/>
                  </a:lnTo>
                  <a:lnTo>
                    <a:pt x="0" y="33071"/>
                  </a:lnTo>
                  <a:lnTo>
                    <a:pt x="0" y="33162"/>
                  </a:lnTo>
                  <a:lnTo>
                    <a:pt x="3800" y="36962"/>
                  </a:lnTo>
                  <a:cubicBezTo>
                    <a:pt x="3800" y="36992"/>
                    <a:pt x="3769" y="37022"/>
                    <a:pt x="3769" y="37083"/>
                  </a:cubicBezTo>
                  <a:cubicBezTo>
                    <a:pt x="3769" y="37387"/>
                    <a:pt x="4043" y="37630"/>
                    <a:pt x="4347" y="37630"/>
                  </a:cubicBezTo>
                  <a:cubicBezTo>
                    <a:pt x="4681" y="37630"/>
                    <a:pt x="4924" y="37387"/>
                    <a:pt x="4924" y="37083"/>
                  </a:cubicBezTo>
                  <a:cubicBezTo>
                    <a:pt x="4924" y="36749"/>
                    <a:pt x="4681" y="36506"/>
                    <a:pt x="4347" y="36506"/>
                  </a:cubicBezTo>
                  <a:cubicBezTo>
                    <a:pt x="4195" y="36506"/>
                    <a:pt x="4073" y="36566"/>
                    <a:pt x="3982" y="36658"/>
                  </a:cubicBezTo>
                  <a:lnTo>
                    <a:pt x="335" y="33010"/>
                  </a:lnTo>
                  <a:lnTo>
                    <a:pt x="335" y="19271"/>
                  </a:lnTo>
                  <a:lnTo>
                    <a:pt x="4377" y="15229"/>
                  </a:lnTo>
                  <a:lnTo>
                    <a:pt x="7721" y="18603"/>
                  </a:lnTo>
                  <a:lnTo>
                    <a:pt x="7721" y="32737"/>
                  </a:lnTo>
                  <a:cubicBezTo>
                    <a:pt x="7508" y="32797"/>
                    <a:pt x="7356" y="33010"/>
                    <a:pt x="7356" y="33253"/>
                  </a:cubicBezTo>
                  <a:cubicBezTo>
                    <a:pt x="7356" y="33588"/>
                    <a:pt x="7599" y="33831"/>
                    <a:pt x="7933" y="33831"/>
                  </a:cubicBezTo>
                  <a:cubicBezTo>
                    <a:pt x="8237" y="33831"/>
                    <a:pt x="8511" y="33588"/>
                    <a:pt x="8511" y="33253"/>
                  </a:cubicBezTo>
                  <a:cubicBezTo>
                    <a:pt x="8511" y="33010"/>
                    <a:pt x="8329" y="32767"/>
                    <a:pt x="8085" y="32706"/>
                  </a:cubicBezTo>
                  <a:lnTo>
                    <a:pt x="8085" y="23466"/>
                  </a:lnTo>
                  <a:cubicBezTo>
                    <a:pt x="8116" y="23496"/>
                    <a:pt x="8116" y="23527"/>
                    <a:pt x="8146" y="23557"/>
                  </a:cubicBezTo>
                  <a:cubicBezTo>
                    <a:pt x="8177" y="23557"/>
                    <a:pt x="8177" y="23588"/>
                    <a:pt x="8207" y="23588"/>
                  </a:cubicBezTo>
                  <a:cubicBezTo>
                    <a:pt x="8420" y="23800"/>
                    <a:pt x="8693" y="23891"/>
                    <a:pt x="8997" y="23891"/>
                  </a:cubicBezTo>
                  <a:lnTo>
                    <a:pt x="8997" y="23891"/>
                  </a:lnTo>
                  <a:lnTo>
                    <a:pt x="8997" y="23891"/>
                  </a:lnTo>
                  <a:cubicBezTo>
                    <a:pt x="9301" y="23891"/>
                    <a:pt x="9605" y="23739"/>
                    <a:pt x="9818" y="23527"/>
                  </a:cubicBezTo>
                  <a:cubicBezTo>
                    <a:pt x="10000" y="23314"/>
                    <a:pt x="10122" y="23010"/>
                    <a:pt x="10092" y="22706"/>
                  </a:cubicBezTo>
                  <a:cubicBezTo>
                    <a:pt x="10092" y="22432"/>
                    <a:pt x="10000" y="22189"/>
                    <a:pt x="9818" y="220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4969200" y="4023900"/>
              <a:ext cx="212800" cy="572225"/>
            </a:xfrm>
            <a:custGeom>
              <a:rect b="b" l="l" r="r" t="t"/>
              <a:pathLst>
                <a:path extrusionOk="0" h="22889" w="8512">
                  <a:moveTo>
                    <a:pt x="7356" y="18481"/>
                  </a:moveTo>
                  <a:cubicBezTo>
                    <a:pt x="7356" y="18816"/>
                    <a:pt x="7600" y="19059"/>
                    <a:pt x="7934" y="19059"/>
                  </a:cubicBezTo>
                  <a:cubicBezTo>
                    <a:pt x="8238" y="19059"/>
                    <a:pt x="8511" y="18816"/>
                    <a:pt x="8511" y="18481"/>
                  </a:cubicBezTo>
                  <a:cubicBezTo>
                    <a:pt x="8511" y="18238"/>
                    <a:pt x="8329" y="18025"/>
                    <a:pt x="8086" y="17934"/>
                  </a:cubicBezTo>
                  <a:lnTo>
                    <a:pt x="8086" y="3770"/>
                  </a:lnTo>
                  <a:lnTo>
                    <a:pt x="8086" y="3709"/>
                  </a:lnTo>
                  <a:lnTo>
                    <a:pt x="4378" y="1"/>
                  </a:lnTo>
                  <a:lnTo>
                    <a:pt x="1" y="4378"/>
                  </a:lnTo>
                  <a:lnTo>
                    <a:pt x="1" y="18329"/>
                  </a:lnTo>
                  <a:lnTo>
                    <a:pt x="1" y="18390"/>
                  </a:lnTo>
                  <a:lnTo>
                    <a:pt x="3800" y="22189"/>
                  </a:lnTo>
                  <a:cubicBezTo>
                    <a:pt x="3800" y="22220"/>
                    <a:pt x="3770" y="22250"/>
                    <a:pt x="3770" y="22311"/>
                  </a:cubicBezTo>
                  <a:cubicBezTo>
                    <a:pt x="3770" y="22615"/>
                    <a:pt x="4043" y="22889"/>
                    <a:pt x="4347" y="22889"/>
                  </a:cubicBezTo>
                  <a:cubicBezTo>
                    <a:pt x="4682" y="22889"/>
                    <a:pt x="4925" y="22615"/>
                    <a:pt x="4925" y="22311"/>
                  </a:cubicBezTo>
                  <a:cubicBezTo>
                    <a:pt x="4925" y="21977"/>
                    <a:pt x="4682" y="21734"/>
                    <a:pt x="4347" y="21734"/>
                  </a:cubicBezTo>
                  <a:cubicBezTo>
                    <a:pt x="4195" y="21734"/>
                    <a:pt x="4074" y="21794"/>
                    <a:pt x="3982" y="21886"/>
                  </a:cubicBezTo>
                  <a:lnTo>
                    <a:pt x="335" y="18238"/>
                  </a:lnTo>
                  <a:lnTo>
                    <a:pt x="335" y="4499"/>
                  </a:lnTo>
                  <a:lnTo>
                    <a:pt x="4378" y="487"/>
                  </a:lnTo>
                  <a:lnTo>
                    <a:pt x="7752" y="3831"/>
                  </a:lnTo>
                  <a:lnTo>
                    <a:pt x="7752" y="17964"/>
                  </a:lnTo>
                  <a:cubicBezTo>
                    <a:pt x="7508" y="18025"/>
                    <a:pt x="7356" y="18238"/>
                    <a:pt x="7356" y="18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4489700" y="4153850"/>
              <a:ext cx="247750" cy="250775"/>
            </a:xfrm>
            <a:custGeom>
              <a:rect b="b" l="l" r="r" t="t"/>
              <a:pathLst>
                <a:path extrusionOk="0" h="10031" w="9910">
                  <a:moveTo>
                    <a:pt x="9484" y="2037"/>
                  </a:moveTo>
                  <a:cubicBezTo>
                    <a:pt x="9910" y="1611"/>
                    <a:pt x="9910" y="882"/>
                    <a:pt x="9484" y="426"/>
                  </a:cubicBezTo>
                  <a:cubicBezTo>
                    <a:pt x="9028" y="0"/>
                    <a:pt x="8299" y="0"/>
                    <a:pt x="7873" y="426"/>
                  </a:cubicBezTo>
                  <a:cubicBezTo>
                    <a:pt x="7448" y="851"/>
                    <a:pt x="7418" y="1490"/>
                    <a:pt x="7752" y="1915"/>
                  </a:cubicBezTo>
                  <a:lnTo>
                    <a:pt x="1764" y="7934"/>
                  </a:lnTo>
                  <a:cubicBezTo>
                    <a:pt x="1551" y="7812"/>
                    <a:pt x="1338" y="7751"/>
                    <a:pt x="1095" y="7751"/>
                  </a:cubicBezTo>
                  <a:cubicBezTo>
                    <a:pt x="791" y="7782"/>
                    <a:pt x="518" y="7903"/>
                    <a:pt x="305" y="8116"/>
                  </a:cubicBezTo>
                  <a:cubicBezTo>
                    <a:pt x="92" y="8359"/>
                    <a:pt x="1" y="8633"/>
                    <a:pt x="1" y="8937"/>
                  </a:cubicBezTo>
                  <a:cubicBezTo>
                    <a:pt x="1" y="9241"/>
                    <a:pt x="123" y="9484"/>
                    <a:pt x="335" y="9697"/>
                  </a:cubicBezTo>
                  <a:cubicBezTo>
                    <a:pt x="335" y="9697"/>
                    <a:pt x="366" y="9727"/>
                    <a:pt x="366" y="9727"/>
                  </a:cubicBezTo>
                  <a:cubicBezTo>
                    <a:pt x="578" y="9940"/>
                    <a:pt x="882" y="10031"/>
                    <a:pt x="1186" y="10031"/>
                  </a:cubicBezTo>
                  <a:cubicBezTo>
                    <a:pt x="1490" y="10031"/>
                    <a:pt x="1764" y="9879"/>
                    <a:pt x="1977" y="9666"/>
                  </a:cubicBezTo>
                  <a:cubicBezTo>
                    <a:pt x="2189" y="9453"/>
                    <a:pt x="2281" y="9149"/>
                    <a:pt x="2281" y="8845"/>
                  </a:cubicBezTo>
                  <a:cubicBezTo>
                    <a:pt x="2250" y="8602"/>
                    <a:pt x="2159" y="8359"/>
                    <a:pt x="2007" y="8177"/>
                  </a:cubicBezTo>
                  <a:lnTo>
                    <a:pt x="7995" y="2158"/>
                  </a:lnTo>
                  <a:cubicBezTo>
                    <a:pt x="8451" y="2493"/>
                    <a:pt x="9089" y="2432"/>
                    <a:pt x="9484" y="2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4783025" y="3643950"/>
              <a:ext cx="245475" cy="57775"/>
            </a:xfrm>
            <a:custGeom>
              <a:rect b="b" l="l" r="r" t="t"/>
              <a:pathLst>
                <a:path extrusionOk="0" h="2311" w="9819">
                  <a:moveTo>
                    <a:pt x="1125" y="31"/>
                  </a:moveTo>
                  <a:cubicBezTo>
                    <a:pt x="487" y="62"/>
                    <a:pt x="1" y="578"/>
                    <a:pt x="31" y="1217"/>
                  </a:cubicBezTo>
                  <a:cubicBezTo>
                    <a:pt x="31" y="1490"/>
                    <a:pt x="153" y="1764"/>
                    <a:pt x="365" y="1977"/>
                  </a:cubicBezTo>
                  <a:cubicBezTo>
                    <a:pt x="578" y="2189"/>
                    <a:pt x="882" y="2311"/>
                    <a:pt x="1217" y="2311"/>
                  </a:cubicBezTo>
                  <a:lnTo>
                    <a:pt x="1217" y="2311"/>
                  </a:lnTo>
                  <a:cubicBezTo>
                    <a:pt x="1764" y="2281"/>
                    <a:pt x="2220" y="1855"/>
                    <a:pt x="2280" y="1308"/>
                  </a:cubicBezTo>
                  <a:lnTo>
                    <a:pt x="9819" y="1308"/>
                  </a:lnTo>
                  <a:cubicBezTo>
                    <a:pt x="9819" y="1247"/>
                    <a:pt x="9788" y="1186"/>
                    <a:pt x="9788" y="1126"/>
                  </a:cubicBezTo>
                  <a:cubicBezTo>
                    <a:pt x="9758" y="1065"/>
                    <a:pt x="9727" y="1004"/>
                    <a:pt x="9727" y="943"/>
                  </a:cubicBezTo>
                  <a:lnTo>
                    <a:pt x="2280" y="943"/>
                  </a:lnTo>
                  <a:cubicBezTo>
                    <a:pt x="2189" y="396"/>
                    <a:pt x="1703" y="1"/>
                    <a:pt x="1125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944875" y="3722225"/>
              <a:ext cx="497000" cy="338175"/>
            </a:xfrm>
            <a:custGeom>
              <a:rect b="b" l="l" r="r" t="t"/>
              <a:pathLst>
                <a:path extrusionOk="0" h="13527" w="19880">
                  <a:moveTo>
                    <a:pt x="2280" y="12341"/>
                  </a:moveTo>
                  <a:cubicBezTo>
                    <a:pt x="2280" y="12068"/>
                    <a:pt x="2158" y="11825"/>
                    <a:pt x="2006" y="11642"/>
                  </a:cubicBezTo>
                  <a:lnTo>
                    <a:pt x="5836" y="7782"/>
                  </a:lnTo>
                  <a:lnTo>
                    <a:pt x="16657" y="7782"/>
                  </a:lnTo>
                  <a:lnTo>
                    <a:pt x="16718" y="7782"/>
                  </a:lnTo>
                  <a:lnTo>
                    <a:pt x="18906" y="5593"/>
                  </a:lnTo>
                  <a:lnTo>
                    <a:pt x="18906" y="2280"/>
                  </a:lnTo>
                  <a:cubicBezTo>
                    <a:pt x="19484" y="2189"/>
                    <a:pt x="19879" y="1703"/>
                    <a:pt x="19879" y="1125"/>
                  </a:cubicBezTo>
                  <a:cubicBezTo>
                    <a:pt x="19849" y="487"/>
                    <a:pt x="19302" y="1"/>
                    <a:pt x="18694" y="31"/>
                  </a:cubicBezTo>
                  <a:cubicBezTo>
                    <a:pt x="18055" y="31"/>
                    <a:pt x="17569" y="578"/>
                    <a:pt x="17599" y="1216"/>
                  </a:cubicBezTo>
                  <a:cubicBezTo>
                    <a:pt x="17599" y="1490"/>
                    <a:pt x="17721" y="1764"/>
                    <a:pt x="17934" y="1976"/>
                  </a:cubicBezTo>
                  <a:cubicBezTo>
                    <a:pt x="17934" y="1976"/>
                    <a:pt x="17934" y="1976"/>
                    <a:pt x="17964" y="2007"/>
                  </a:cubicBezTo>
                  <a:cubicBezTo>
                    <a:pt x="18116" y="2159"/>
                    <a:pt x="18359" y="2250"/>
                    <a:pt x="18572" y="2280"/>
                  </a:cubicBezTo>
                  <a:lnTo>
                    <a:pt x="18572" y="5441"/>
                  </a:lnTo>
                  <a:lnTo>
                    <a:pt x="16566" y="7448"/>
                  </a:lnTo>
                  <a:lnTo>
                    <a:pt x="5775" y="7448"/>
                  </a:lnTo>
                  <a:lnTo>
                    <a:pt x="5715" y="7448"/>
                  </a:lnTo>
                  <a:lnTo>
                    <a:pt x="1733" y="11429"/>
                  </a:lnTo>
                  <a:cubicBezTo>
                    <a:pt x="1550" y="11308"/>
                    <a:pt x="1338" y="11247"/>
                    <a:pt x="1094" y="11247"/>
                  </a:cubicBezTo>
                  <a:cubicBezTo>
                    <a:pt x="791" y="11247"/>
                    <a:pt x="517" y="11399"/>
                    <a:pt x="304" y="11612"/>
                  </a:cubicBezTo>
                  <a:cubicBezTo>
                    <a:pt x="91" y="11825"/>
                    <a:pt x="0" y="12129"/>
                    <a:pt x="0" y="12432"/>
                  </a:cubicBezTo>
                  <a:cubicBezTo>
                    <a:pt x="31" y="12706"/>
                    <a:pt x="122" y="12980"/>
                    <a:pt x="335" y="13192"/>
                  </a:cubicBezTo>
                  <a:cubicBezTo>
                    <a:pt x="335" y="13192"/>
                    <a:pt x="365" y="13223"/>
                    <a:pt x="365" y="13223"/>
                  </a:cubicBezTo>
                  <a:cubicBezTo>
                    <a:pt x="608" y="13436"/>
                    <a:pt x="882" y="13527"/>
                    <a:pt x="1186" y="13527"/>
                  </a:cubicBezTo>
                  <a:cubicBezTo>
                    <a:pt x="1490" y="13496"/>
                    <a:pt x="1763" y="13375"/>
                    <a:pt x="1976" y="13162"/>
                  </a:cubicBezTo>
                  <a:cubicBezTo>
                    <a:pt x="2189" y="12919"/>
                    <a:pt x="2310" y="12645"/>
                    <a:pt x="2280" y="12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4058850" y="3976800"/>
              <a:ext cx="614775" cy="380725"/>
            </a:xfrm>
            <a:custGeom>
              <a:rect b="b" l="l" r="r" t="t"/>
              <a:pathLst>
                <a:path extrusionOk="0" h="15229" w="24591">
                  <a:moveTo>
                    <a:pt x="1216" y="15198"/>
                  </a:moveTo>
                  <a:cubicBezTo>
                    <a:pt x="1520" y="15198"/>
                    <a:pt x="1794" y="15076"/>
                    <a:pt x="2007" y="14833"/>
                  </a:cubicBezTo>
                  <a:cubicBezTo>
                    <a:pt x="2219" y="14620"/>
                    <a:pt x="2311" y="14317"/>
                    <a:pt x="2311" y="14013"/>
                  </a:cubicBezTo>
                  <a:cubicBezTo>
                    <a:pt x="2280" y="13769"/>
                    <a:pt x="2189" y="13526"/>
                    <a:pt x="2037" y="13344"/>
                  </a:cubicBezTo>
                  <a:lnTo>
                    <a:pt x="5502" y="9879"/>
                  </a:lnTo>
                  <a:lnTo>
                    <a:pt x="14925" y="9879"/>
                  </a:lnTo>
                  <a:lnTo>
                    <a:pt x="22737" y="2067"/>
                  </a:lnTo>
                  <a:cubicBezTo>
                    <a:pt x="22949" y="2219"/>
                    <a:pt x="23223" y="2310"/>
                    <a:pt x="23496" y="2280"/>
                  </a:cubicBezTo>
                  <a:lnTo>
                    <a:pt x="23496" y="2280"/>
                  </a:lnTo>
                  <a:cubicBezTo>
                    <a:pt x="24104" y="2280"/>
                    <a:pt x="24591" y="1733"/>
                    <a:pt x="24591" y="1125"/>
                  </a:cubicBezTo>
                  <a:cubicBezTo>
                    <a:pt x="24560" y="487"/>
                    <a:pt x="24013" y="0"/>
                    <a:pt x="23405" y="31"/>
                  </a:cubicBezTo>
                  <a:cubicBezTo>
                    <a:pt x="22767" y="31"/>
                    <a:pt x="22281" y="578"/>
                    <a:pt x="22311" y="1186"/>
                  </a:cubicBezTo>
                  <a:cubicBezTo>
                    <a:pt x="22311" y="1429"/>
                    <a:pt x="22372" y="1642"/>
                    <a:pt x="22524" y="1824"/>
                  </a:cubicBezTo>
                  <a:lnTo>
                    <a:pt x="14773" y="9544"/>
                  </a:lnTo>
                  <a:lnTo>
                    <a:pt x="5350" y="9544"/>
                  </a:lnTo>
                  <a:lnTo>
                    <a:pt x="1794" y="13101"/>
                  </a:lnTo>
                  <a:cubicBezTo>
                    <a:pt x="1581" y="12979"/>
                    <a:pt x="1368" y="12918"/>
                    <a:pt x="1125" y="12918"/>
                  </a:cubicBezTo>
                  <a:cubicBezTo>
                    <a:pt x="821" y="12949"/>
                    <a:pt x="548" y="13070"/>
                    <a:pt x="335" y="13283"/>
                  </a:cubicBezTo>
                  <a:cubicBezTo>
                    <a:pt x="122" y="13526"/>
                    <a:pt x="1" y="13800"/>
                    <a:pt x="31" y="14104"/>
                  </a:cubicBezTo>
                  <a:cubicBezTo>
                    <a:pt x="31" y="14408"/>
                    <a:pt x="153" y="14681"/>
                    <a:pt x="365" y="14864"/>
                  </a:cubicBezTo>
                  <a:cubicBezTo>
                    <a:pt x="365" y="14894"/>
                    <a:pt x="365" y="14894"/>
                    <a:pt x="396" y="14894"/>
                  </a:cubicBezTo>
                  <a:cubicBezTo>
                    <a:pt x="609" y="15107"/>
                    <a:pt x="912" y="15228"/>
                    <a:pt x="1216" y="151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984375" y="3501850"/>
              <a:ext cx="699900" cy="604900"/>
            </a:xfrm>
            <a:custGeom>
              <a:rect b="b" l="l" r="r" t="t"/>
              <a:pathLst>
                <a:path extrusionOk="0" h="24196" w="27996">
                  <a:moveTo>
                    <a:pt x="1977" y="23831"/>
                  </a:moveTo>
                  <a:cubicBezTo>
                    <a:pt x="2189" y="23618"/>
                    <a:pt x="2280" y="23314"/>
                    <a:pt x="2280" y="23010"/>
                  </a:cubicBezTo>
                  <a:cubicBezTo>
                    <a:pt x="2280" y="22767"/>
                    <a:pt x="2189" y="22554"/>
                    <a:pt x="2068" y="22372"/>
                  </a:cubicBezTo>
                  <a:lnTo>
                    <a:pt x="5198" y="19211"/>
                  </a:lnTo>
                  <a:lnTo>
                    <a:pt x="17174" y="19211"/>
                  </a:lnTo>
                  <a:lnTo>
                    <a:pt x="21095" y="15290"/>
                  </a:lnTo>
                  <a:lnTo>
                    <a:pt x="21095" y="7083"/>
                  </a:lnTo>
                  <a:lnTo>
                    <a:pt x="27995" y="153"/>
                  </a:lnTo>
                  <a:cubicBezTo>
                    <a:pt x="27904" y="92"/>
                    <a:pt x="27782" y="62"/>
                    <a:pt x="27661" y="1"/>
                  </a:cubicBezTo>
                  <a:lnTo>
                    <a:pt x="20761" y="6931"/>
                  </a:lnTo>
                  <a:lnTo>
                    <a:pt x="20761" y="15168"/>
                  </a:lnTo>
                  <a:lnTo>
                    <a:pt x="17022" y="18877"/>
                  </a:lnTo>
                  <a:lnTo>
                    <a:pt x="5077" y="18877"/>
                  </a:lnTo>
                  <a:lnTo>
                    <a:pt x="1825" y="22129"/>
                  </a:lnTo>
                  <a:lnTo>
                    <a:pt x="1825" y="22129"/>
                  </a:lnTo>
                  <a:cubicBezTo>
                    <a:pt x="1612" y="21977"/>
                    <a:pt x="1369" y="21916"/>
                    <a:pt x="1095" y="21916"/>
                  </a:cubicBezTo>
                  <a:cubicBezTo>
                    <a:pt x="791" y="21916"/>
                    <a:pt x="518" y="22068"/>
                    <a:pt x="305" y="22281"/>
                  </a:cubicBezTo>
                  <a:cubicBezTo>
                    <a:pt x="92" y="22494"/>
                    <a:pt x="1" y="22798"/>
                    <a:pt x="1" y="23102"/>
                  </a:cubicBezTo>
                  <a:cubicBezTo>
                    <a:pt x="1" y="23375"/>
                    <a:pt x="122" y="23649"/>
                    <a:pt x="335" y="23861"/>
                  </a:cubicBezTo>
                  <a:cubicBezTo>
                    <a:pt x="335" y="23861"/>
                    <a:pt x="366" y="23892"/>
                    <a:pt x="366" y="23892"/>
                  </a:cubicBezTo>
                  <a:cubicBezTo>
                    <a:pt x="578" y="24105"/>
                    <a:pt x="882" y="24196"/>
                    <a:pt x="1186" y="24196"/>
                  </a:cubicBezTo>
                  <a:cubicBezTo>
                    <a:pt x="1490" y="24165"/>
                    <a:pt x="1764" y="24044"/>
                    <a:pt x="1977" y="238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4126475" y="3761750"/>
              <a:ext cx="169500" cy="57775"/>
            </a:xfrm>
            <a:custGeom>
              <a:rect b="b" l="l" r="r" t="t"/>
              <a:pathLst>
                <a:path extrusionOk="0" h="2311" w="6780">
                  <a:moveTo>
                    <a:pt x="4469" y="1064"/>
                  </a:moveTo>
                  <a:lnTo>
                    <a:pt x="2280" y="1064"/>
                  </a:lnTo>
                  <a:cubicBezTo>
                    <a:pt x="2250" y="791"/>
                    <a:pt x="2129" y="517"/>
                    <a:pt x="1946" y="335"/>
                  </a:cubicBezTo>
                  <a:cubicBezTo>
                    <a:pt x="1703" y="122"/>
                    <a:pt x="1429" y="31"/>
                    <a:pt x="1125" y="31"/>
                  </a:cubicBezTo>
                  <a:cubicBezTo>
                    <a:pt x="487" y="61"/>
                    <a:pt x="1" y="578"/>
                    <a:pt x="31" y="1216"/>
                  </a:cubicBezTo>
                  <a:cubicBezTo>
                    <a:pt x="31" y="1520"/>
                    <a:pt x="153" y="1763"/>
                    <a:pt x="366" y="1976"/>
                  </a:cubicBezTo>
                  <a:cubicBezTo>
                    <a:pt x="366" y="1976"/>
                    <a:pt x="366" y="2006"/>
                    <a:pt x="396" y="2006"/>
                  </a:cubicBezTo>
                  <a:cubicBezTo>
                    <a:pt x="609" y="2219"/>
                    <a:pt x="913" y="2310"/>
                    <a:pt x="1217" y="2310"/>
                  </a:cubicBezTo>
                  <a:lnTo>
                    <a:pt x="1217" y="2310"/>
                  </a:lnTo>
                  <a:cubicBezTo>
                    <a:pt x="1733" y="2280"/>
                    <a:pt x="2159" y="1915"/>
                    <a:pt x="2280" y="1398"/>
                  </a:cubicBezTo>
                  <a:lnTo>
                    <a:pt x="4499" y="1398"/>
                  </a:lnTo>
                  <a:cubicBezTo>
                    <a:pt x="4530" y="1642"/>
                    <a:pt x="4651" y="1824"/>
                    <a:pt x="4803" y="1976"/>
                  </a:cubicBezTo>
                  <a:cubicBezTo>
                    <a:pt x="5016" y="2189"/>
                    <a:pt x="5320" y="2310"/>
                    <a:pt x="5654" y="2310"/>
                  </a:cubicBezTo>
                  <a:lnTo>
                    <a:pt x="5654" y="2310"/>
                  </a:lnTo>
                  <a:cubicBezTo>
                    <a:pt x="6262" y="2280"/>
                    <a:pt x="6779" y="1763"/>
                    <a:pt x="6749" y="1125"/>
                  </a:cubicBezTo>
                  <a:cubicBezTo>
                    <a:pt x="6718" y="517"/>
                    <a:pt x="6202" y="0"/>
                    <a:pt x="5563" y="31"/>
                  </a:cubicBezTo>
                  <a:cubicBezTo>
                    <a:pt x="4986" y="61"/>
                    <a:pt x="4530" y="517"/>
                    <a:pt x="4469" y="1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4770100" y="3815700"/>
              <a:ext cx="436225" cy="203675"/>
            </a:xfrm>
            <a:custGeom>
              <a:rect b="b" l="l" r="r" t="t"/>
              <a:pathLst>
                <a:path extrusionOk="0" h="8147" w="17449">
                  <a:moveTo>
                    <a:pt x="366" y="7812"/>
                  </a:moveTo>
                  <a:cubicBezTo>
                    <a:pt x="578" y="8025"/>
                    <a:pt x="882" y="8146"/>
                    <a:pt x="1186" y="8116"/>
                  </a:cubicBezTo>
                  <a:lnTo>
                    <a:pt x="1186" y="8116"/>
                  </a:lnTo>
                  <a:cubicBezTo>
                    <a:pt x="1825" y="8116"/>
                    <a:pt x="2311" y="7569"/>
                    <a:pt x="2281" y="6931"/>
                  </a:cubicBezTo>
                  <a:cubicBezTo>
                    <a:pt x="2281" y="6718"/>
                    <a:pt x="2189" y="6505"/>
                    <a:pt x="2068" y="6323"/>
                  </a:cubicBezTo>
                  <a:lnTo>
                    <a:pt x="7934" y="426"/>
                  </a:lnTo>
                  <a:lnTo>
                    <a:pt x="15503" y="335"/>
                  </a:lnTo>
                  <a:lnTo>
                    <a:pt x="15503" y="335"/>
                  </a:lnTo>
                  <a:cubicBezTo>
                    <a:pt x="15564" y="517"/>
                    <a:pt x="15655" y="699"/>
                    <a:pt x="15807" y="821"/>
                  </a:cubicBezTo>
                  <a:cubicBezTo>
                    <a:pt x="16232" y="1277"/>
                    <a:pt x="16962" y="1277"/>
                    <a:pt x="17418" y="821"/>
                  </a:cubicBezTo>
                  <a:cubicBezTo>
                    <a:pt x="17418" y="821"/>
                    <a:pt x="17448" y="791"/>
                    <a:pt x="17448" y="791"/>
                  </a:cubicBezTo>
                  <a:cubicBezTo>
                    <a:pt x="16962" y="639"/>
                    <a:pt x="16445" y="487"/>
                    <a:pt x="15989" y="304"/>
                  </a:cubicBezTo>
                  <a:cubicBezTo>
                    <a:pt x="15716" y="213"/>
                    <a:pt x="15472" y="92"/>
                    <a:pt x="15229" y="0"/>
                  </a:cubicBezTo>
                  <a:lnTo>
                    <a:pt x="14712" y="0"/>
                  </a:lnTo>
                  <a:lnTo>
                    <a:pt x="7813" y="92"/>
                  </a:lnTo>
                  <a:lnTo>
                    <a:pt x="1825" y="6079"/>
                  </a:lnTo>
                  <a:lnTo>
                    <a:pt x="1825" y="6079"/>
                  </a:lnTo>
                  <a:cubicBezTo>
                    <a:pt x="1612" y="5927"/>
                    <a:pt x="1369" y="5836"/>
                    <a:pt x="1095" y="5836"/>
                  </a:cubicBezTo>
                  <a:cubicBezTo>
                    <a:pt x="791" y="5867"/>
                    <a:pt x="518" y="5988"/>
                    <a:pt x="305" y="6201"/>
                  </a:cubicBezTo>
                  <a:cubicBezTo>
                    <a:pt x="92" y="6444"/>
                    <a:pt x="1" y="6718"/>
                    <a:pt x="1" y="7022"/>
                  </a:cubicBezTo>
                  <a:cubicBezTo>
                    <a:pt x="1" y="7326"/>
                    <a:pt x="123" y="7599"/>
                    <a:pt x="335" y="7782"/>
                  </a:cubicBezTo>
                  <a:cubicBezTo>
                    <a:pt x="335" y="7812"/>
                    <a:pt x="366" y="7812"/>
                    <a:pt x="366" y="78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5039125" y="4093825"/>
              <a:ext cx="63850" cy="368550"/>
            </a:xfrm>
            <a:custGeom>
              <a:rect b="b" l="l" r="r" t="t"/>
              <a:pathLst>
                <a:path extrusionOk="0" h="14742" w="2554">
                  <a:moveTo>
                    <a:pt x="517" y="12675"/>
                  </a:moveTo>
                  <a:cubicBezTo>
                    <a:pt x="61" y="13131"/>
                    <a:pt x="61" y="13860"/>
                    <a:pt x="517" y="14286"/>
                  </a:cubicBezTo>
                  <a:cubicBezTo>
                    <a:pt x="942" y="14742"/>
                    <a:pt x="1672" y="14742"/>
                    <a:pt x="2097" y="14286"/>
                  </a:cubicBezTo>
                  <a:cubicBezTo>
                    <a:pt x="2553" y="13860"/>
                    <a:pt x="2553" y="13131"/>
                    <a:pt x="2097" y="12675"/>
                  </a:cubicBezTo>
                  <a:cubicBezTo>
                    <a:pt x="1915" y="12493"/>
                    <a:pt x="1702" y="12402"/>
                    <a:pt x="1429" y="12371"/>
                  </a:cubicBezTo>
                  <a:lnTo>
                    <a:pt x="1429" y="2371"/>
                  </a:lnTo>
                  <a:cubicBezTo>
                    <a:pt x="1672" y="2341"/>
                    <a:pt x="1885" y="2219"/>
                    <a:pt x="2067" y="2067"/>
                  </a:cubicBezTo>
                  <a:cubicBezTo>
                    <a:pt x="2493" y="1611"/>
                    <a:pt x="2493" y="882"/>
                    <a:pt x="2067" y="456"/>
                  </a:cubicBezTo>
                  <a:cubicBezTo>
                    <a:pt x="1611" y="0"/>
                    <a:pt x="882" y="0"/>
                    <a:pt x="456" y="456"/>
                  </a:cubicBezTo>
                  <a:cubicBezTo>
                    <a:pt x="0" y="882"/>
                    <a:pt x="0" y="1611"/>
                    <a:pt x="456" y="2067"/>
                  </a:cubicBezTo>
                  <a:cubicBezTo>
                    <a:pt x="638" y="2249"/>
                    <a:pt x="851" y="2341"/>
                    <a:pt x="1094" y="2371"/>
                  </a:cubicBezTo>
                  <a:lnTo>
                    <a:pt x="1094" y="12371"/>
                  </a:lnTo>
                  <a:cubicBezTo>
                    <a:pt x="882" y="12402"/>
                    <a:pt x="669" y="12523"/>
                    <a:pt x="517" y="12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4229825" y="1491950"/>
              <a:ext cx="1123150" cy="1416450"/>
            </a:xfrm>
            <a:custGeom>
              <a:rect b="b" l="l" r="r" t="t"/>
              <a:pathLst>
                <a:path extrusionOk="0" h="56658" w="44926">
                  <a:moveTo>
                    <a:pt x="12250" y="36415"/>
                  </a:moveTo>
                  <a:lnTo>
                    <a:pt x="24226" y="24439"/>
                  </a:lnTo>
                  <a:lnTo>
                    <a:pt x="32889" y="24439"/>
                  </a:lnTo>
                  <a:lnTo>
                    <a:pt x="40609" y="16718"/>
                  </a:lnTo>
                  <a:lnTo>
                    <a:pt x="40609" y="16627"/>
                  </a:lnTo>
                  <a:lnTo>
                    <a:pt x="40609" y="4499"/>
                  </a:lnTo>
                  <a:lnTo>
                    <a:pt x="43071" y="2037"/>
                  </a:lnTo>
                  <a:cubicBezTo>
                    <a:pt x="43254" y="2189"/>
                    <a:pt x="43466" y="2280"/>
                    <a:pt x="43740" y="2311"/>
                  </a:cubicBezTo>
                  <a:cubicBezTo>
                    <a:pt x="44348" y="2311"/>
                    <a:pt x="44895" y="1824"/>
                    <a:pt x="44925" y="1216"/>
                  </a:cubicBezTo>
                  <a:lnTo>
                    <a:pt x="44925" y="1216"/>
                  </a:lnTo>
                  <a:cubicBezTo>
                    <a:pt x="44925" y="882"/>
                    <a:pt x="44804" y="578"/>
                    <a:pt x="44591" y="365"/>
                  </a:cubicBezTo>
                  <a:cubicBezTo>
                    <a:pt x="44378" y="153"/>
                    <a:pt x="44105" y="31"/>
                    <a:pt x="43831" y="31"/>
                  </a:cubicBezTo>
                  <a:cubicBezTo>
                    <a:pt x="43193" y="1"/>
                    <a:pt x="42676" y="487"/>
                    <a:pt x="42646" y="1125"/>
                  </a:cubicBezTo>
                  <a:cubicBezTo>
                    <a:pt x="42615" y="1368"/>
                    <a:pt x="42707" y="1612"/>
                    <a:pt x="42828" y="1794"/>
                  </a:cubicBezTo>
                  <a:lnTo>
                    <a:pt x="40275" y="4347"/>
                  </a:lnTo>
                  <a:lnTo>
                    <a:pt x="40275" y="4408"/>
                  </a:lnTo>
                  <a:lnTo>
                    <a:pt x="40275" y="16566"/>
                  </a:lnTo>
                  <a:lnTo>
                    <a:pt x="32737" y="24104"/>
                  </a:lnTo>
                  <a:lnTo>
                    <a:pt x="24104" y="24104"/>
                  </a:lnTo>
                  <a:lnTo>
                    <a:pt x="11916" y="36293"/>
                  </a:lnTo>
                  <a:lnTo>
                    <a:pt x="11916" y="44591"/>
                  </a:lnTo>
                  <a:lnTo>
                    <a:pt x="1976" y="54530"/>
                  </a:lnTo>
                  <a:cubicBezTo>
                    <a:pt x="1520" y="54166"/>
                    <a:pt x="852" y="54166"/>
                    <a:pt x="426" y="54591"/>
                  </a:cubicBezTo>
                  <a:cubicBezTo>
                    <a:pt x="1" y="55047"/>
                    <a:pt x="1" y="55746"/>
                    <a:pt x="426" y="56202"/>
                  </a:cubicBezTo>
                  <a:cubicBezTo>
                    <a:pt x="882" y="56658"/>
                    <a:pt x="1612" y="56658"/>
                    <a:pt x="2037" y="56202"/>
                  </a:cubicBezTo>
                  <a:cubicBezTo>
                    <a:pt x="2432" y="55807"/>
                    <a:pt x="2493" y="55229"/>
                    <a:pt x="2189" y="54773"/>
                  </a:cubicBezTo>
                  <a:lnTo>
                    <a:pt x="12250" y="447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5033025" y="2162925"/>
              <a:ext cx="765250" cy="415700"/>
            </a:xfrm>
            <a:custGeom>
              <a:rect b="b" l="l" r="r" t="t"/>
              <a:pathLst>
                <a:path extrusionOk="0" h="16628" w="30610">
                  <a:moveTo>
                    <a:pt x="24865" y="5989"/>
                  </a:moveTo>
                  <a:lnTo>
                    <a:pt x="28664" y="2159"/>
                  </a:lnTo>
                  <a:lnTo>
                    <a:pt x="28664" y="2159"/>
                  </a:lnTo>
                  <a:cubicBezTo>
                    <a:pt x="29120" y="2493"/>
                    <a:pt x="29758" y="2463"/>
                    <a:pt x="30153" y="2068"/>
                  </a:cubicBezTo>
                  <a:cubicBezTo>
                    <a:pt x="30609" y="1612"/>
                    <a:pt x="30609" y="913"/>
                    <a:pt x="30153" y="457"/>
                  </a:cubicBezTo>
                  <a:cubicBezTo>
                    <a:pt x="29728" y="1"/>
                    <a:pt x="28998" y="1"/>
                    <a:pt x="28573" y="457"/>
                  </a:cubicBezTo>
                  <a:cubicBezTo>
                    <a:pt x="28147" y="852"/>
                    <a:pt x="28117" y="1490"/>
                    <a:pt x="28451" y="1916"/>
                  </a:cubicBezTo>
                  <a:lnTo>
                    <a:pt x="24713" y="5655"/>
                  </a:lnTo>
                  <a:lnTo>
                    <a:pt x="8208" y="5655"/>
                  </a:lnTo>
                  <a:lnTo>
                    <a:pt x="1" y="13831"/>
                  </a:lnTo>
                  <a:lnTo>
                    <a:pt x="1" y="16627"/>
                  </a:lnTo>
                  <a:cubicBezTo>
                    <a:pt x="122" y="16627"/>
                    <a:pt x="214" y="16597"/>
                    <a:pt x="335" y="16597"/>
                  </a:cubicBezTo>
                  <a:lnTo>
                    <a:pt x="335" y="13983"/>
                  </a:lnTo>
                  <a:lnTo>
                    <a:pt x="8360" y="5989"/>
                  </a:lnTo>
                  <a:lnTo>
                    <a:pt x="24865" y="59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5012525" y="1564150"/>
              <a:ext cx="663400" cy="680125"/>
            </a:xfrm>
            <a:custGeom>
              <a:rect b="b" l="l" r="r" t="t"/>
              <a:pathLst>
                <a:path extrusionOk="0" h="27205" w="26536">
                  <a:moveTo>
                    <a:pt x="20943" y="13982"/>
                  </a:moveTo>
                  <a:lnTo>
                    <a:pt x="8997" y="25928"/>
                  </a:lnTo>
                  <a:lnTo>
                    <a:pt x="2280" y="25928"/>
                  </a:lnTo>
                  <a:cubicBezTo>
                    <a:pt x="2249" y="25684"/>
                    <a:pt x="2158" y="25472"/>
                    <a:pt x="2006" y="25289"/>
                  </a:cubicBezTo>
                  <a:cubicBezTo>
                    <a:pt x="1976" y="25289"/>
                    <a:pt x="1976" y="25259"/>
                    <a:pt x="1976" y="25259"/>
                  </a:cubicBezTo>
                  <a:cubicBezTo>
                    <a:pt x="1763" y="25046"/>
                    <a:pt x="1490" y="24925"/>
                    <a:pt x="1216" y="24925"/>
                  </a:cubicBezTo>
                  <a:cubicBezTo>
                    <a:pt x="912" y="24925"/>
                    <a:pt x="608" y="25016"/>
                    <a:pt x="395" y="25229"/>
                  </a:cubicBezTo>
                  <a:cubicBezTo>
                    <a:pt x="152" y="25441"/>
                    <a:pt x="31" y="25715"/>
                    <a:pt x="31" y="26019"/>
                  </a:cubicBezTo>
                  <a:cubicBezTo>
                    <a:pt x="0" y="26323"/>
                    <a:pt x="122" y="26596"/>
                    <a:pt x="335" y="26840"/>
                  </a:cubicBezTo>
                  <a:cubicBezTo>
                    <a:pt x="547" y="27052"/>
                    <a:pt x="821" y="27174"/>
                    <a:pt x="1125" y="27204"/>
                  </a:cubicBezTo>
                  <a:cubicBezTo>
                    <a:pt x="1429" y="27204"/>
                    <a:pt x="1702" y="27113"/>
                    <a:pt x="1946" y="26900"/>
                  </a:cubicBezTo>
                  <a:cubicBezTo>
                    <a:pt x="2128" y="26718"/>
                    <a:pt x="2219" y="26505"/>
                    <a:pt x="2280" y="26262"/>
                  </a:cubicBezTo>
                  <a:lnTo>
                    <a:pt x="9149" y="26262"/>
                  </a:lnTo>
                  <a:lnTo>
                    <a:pt x="21277" y="14134"/>
                  </a:lnTo>
                  <a:lnTo>
                    <a:pt x="21277" y="5441"/>
                  </a:lnTo>
                  <a:lnTo>
                    <a:pt x="24651" y="2067"/>
                  </a:lnTo>
                  <a:cubicBezTo>
                    <a:pt x="24833" y="2219"/>
                    <a:pt x="25077" y="2310"/>
                    <a:pt x="25320" y="2310"/>
                  </a:cubicBezTo>
                  <a:cubicBezTo>
                    <a:pt x="25958" y="2341"/>
                    <a:pt x="26475" y="1854"/>
                    <a:pt x="26505" y="1216"/>
                  </a:cubicBezTo>
                  <a:lnTo>
                    <a:pt x="26505" y="1216"/>
                  </a:lnTo>
                  <a:cubicBezTo>
                    <a:pt x="26536" y="882"/>
                    <a:pt x="26384" y="578"/>
                    <a:pt x="26171" y="365"/>
                  </a:cubicBezTo>
                  <a:cubicBezTo>
                    <a:pt x="25989" y="183"/>
                    <a:pt x="25715" y="61"/>
                    <a:pt x="25411" y="31"/>
                  </a:cubicBezTo>
                  <a:cubicBezTo>
                    <a:pt x="24803" y="0"/>
                    <a:pt x="24256" y="517"/>
                    <a:pt x="24226" y="1125"/>
                  </a:cubicBezTo>
                  <a:cubicBezTo>
                    <a:pt x="24226" y="1368"/>
                    <a:pt x="24286" y="1611"/>
                    <a:pt x="24438" y="1794"/>
                  </a:cubicBezTo>
                  <a:lnTo>
                    <a:pt x="20943" y="52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4295950" y="2178900"/>
              <a:ext cx="672525" cy="769775"/>
            </a:xfrm>
            <a:custGeom>
              <a:rect b="b" l="l" r="r" t="t"/>
              <a:pathLst>
                <a:path extrusionOk="0" h="30791" w="26901">
                  <a:moveTo>
                    <a:pt x="13891" y="9149"/>
                  </a:moveTo>
                  <a:lnTo>
                    <a:pt x="21733" y="1307"/>
                  </a:lnTo>
                  <a:lnTo>
                    <a:pt x="24499" y="1307"/>
                  </a:lnTo>
                  <a:cubicBezTo>
                    <a:pt x="24529" y="1581"/>
                    <a:pt x="24621" y="1854"/>
                    <a:pt x="24833" y="2067"/>
                  </a:cubicBezTo>
                  <a:cubicBezTo>
                    <a:pt x="25289" y="2493"/>
                    <a:pt x="26019" y="2493"/>
                    <a:pt x="26444" y="2067"/>
                  </a:cubicBezTo>
                  <a:cubicBezTo>
                    <a:pt x="26900" y="1611"/>
                    <a:pt x="26900" y="882"/>
                    <a:pt x="26444" y="456"/>
                  </a:cubicBezTo>
                  <a:cubicBezTo>
                    <a:pt x="26019" y="0"/>
                    <a:pt x="25289" y="0"/>
                    <a:pt x="24833" y="456"/>
                  </a:cubicBezTo>
                  <a:cubicBezTo>
                    <a:pt x="24681" y="608"/>
                    <a:pt x="24590" y="760"/>
                    <a:pt x="24560" y="973"/>
                  </a:cubicBezTo>
                  <a:lnTo>
                    <a:pt x="21581" y="973"/>
                  </a:lnTo>
                  <a:lnTo>
                    <a:pt x="13557" y="8997"/>
                  </a:lnTo>
                  <a:lnTo>
                    <a:pt x="13557" y="17022"/>
                  </a:lnTo>
                  <a:lnTo>
                    <a:pt x="1945" y="28633"/>
                  </a:lnTo>
                  <a:cubicBezTo>
                    <a:pt x="1489" y="28299"/>
                    <a:pt x="851" y="28329"/>
                    <a:pt x="426" y="28724"/>
                  </a:cubicBezTo>
                  <a:cubicBezTo>
                    <a:pt x="0" y="29180"/>
                    <a:pt x="0" y="29910"/>
                    <a:pt x="426" y="30335"/>
                  </a:cubicBezTo>
                  <a:cubicBezTo>
                    <a:pt x="882" y="30791"/>
                    <a:pt x="1611" y="30791"/>
                    <a:pt x="2037" y="30335"/>
                  </a:cubicBezTo>
                  <a:cubicBezTo>
                    <a:pt x="2432" y="29940"/>
                    <a:pt x="2493" y="29332"/>
                    <a:pt x="2189" y="28906"/>
                  </a:cubicBezTo>
                  <a:lnTo>
                    <a:pt x="13891" y="17174"/>
                  </a:lnTo>
                  <a:lnTo>
                    <a:pt x="13891" y="9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4515550" y="2485900"/>
              <a:ext cx="252300" cy="342725"/>
            </a:xfrm>
            <a:custGeom>
              <a:rect b="b" l="l" r="r" t="t"/>
              <a:pathLst>
                <a:path extrusionOk="0" h="13709" w="10092">
                  <a:moveTo>
                    <a:pt x="9028" y="2280"/>
                  </a:moveTo>
                  <a:cubicBezTo>
                    <a:pt x="9605" y="2249"/>
                    <a:pt x="10061" y="1793"/>
                    <a:pt x="10061" y="1216"/>
                  </a:cubicBezTo>
                  <a:lnTo>
                    <a:pt x="10061" y="1216"/>
                  </a:lnTo>
                  <a:cubicBezTo>
                    <a:pt x="10092" y="882"/>
                    <a:pt x="9940" y="578"/>
                    <a:pt x="9727" y="365"/>
                  </a:cubicBezTo>
                  <a:cubicBezTo>
                    <a:pt x="9545" y="152"/>
                    <a:pt x="9271" y="30"/>
                    <a:pt x="8967" y="30"/>
                  </a:cubicBezTo>
                  <a:cubicBezTo>
                    <a:pt x="8663" y="0"/>
                    <a:pt x="8390" y="122"/>
                    <a:pt x="8146" y="334"/>
                  </a:cubicBezTo>
                  <a:cubicBezTo>
                    <a:pt x="7934" y="547"/>
                    <a:pt x="7812" y="821"/>
                    <a:pt x="7782" y="1125"/>
                  </a:cubicBezTo>
                  <a:cubicBezTo>
                    <a:pt x="7782" y="1429"/>
                    <a:pt x="7903" y="1702"/>
                    <a:pt x="8086" y="1945"/>
                  </a:cubicBezTo>
                  <a:cubicBezTo>
                    <a:pt x="8268" y="2128"/>
                    <a:pt x="8481" y="2219"/>
                    <a:pt x="8694" y="2280"/>
                  </a:cubicBezTo>
                  <a:lnTo>
                    <a:pt x="8694" y="5046"/>
                  </a:lnTo>
                  <a:lnTo>
                    <a:pt x="1915" y="11794"/>
                  </a:lnTo>
                  <a:cubicBezTo>
                    <a:pt x="1490" y="11490"/>
                    <a:pt x="851" y="11520"/>
                    <a:pt x="456" y="11915"/>
                  </a:cubicBezTo>
                  <a:cubicBezTo>
                    <a:pt x="0" y="12341"/>
                    <a:pt x="0" y="13070"/>
                    <a:pt x="456" y="13526"/>
                  </a:cubicBezTo>
                  <a:cubicBezTo>
                    <a:pt x="517" y="13587"/>
                    <a:pt x="608" y="13648"/>
                    <a:pt x="700" y="13708"/>
                  </a:cubicBezTo>
                  <a:cubicBezTo>
                    <a:pt x="760" y="13648"/>
                    <a:pt x="821" y="13556"/>
                    <a:pt x="912" y="13496"/>
                  </a:cubicBezTo>
                  <a:cubicBezTo>
                    <a:pt x="1338" y="13070"/>
                    <a:pt x="1824" y="12705"/>
                    <a:pt x="2341" y="12341"/>
                  </a:cubicBezTo>
                  <a:cubicBezTo>
                    <a:pt x="2280" y="12249"/>
                    <a:pt x="2250" y="12158"/>
                    <a:pt x="2159" y="12037"/>
                  </a:cubicBezTo>
                  <a:lnTo>
                    <a:pt x="9028" y="5167"/>
                  </a:lnTo>
                  <a:lnTo>
                    <a:pt x="9028" y="22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4979075" y="2266275"/>
              <a:ext cx="202925" cy="322225"/>
            </a:xfrm>
            <a:custGeom>
              <a:rect b="b" l="l" r="r" t="t"/>
              <a:pathLst>
                <a:path extrusionOk="0" h="12889" w="8117">
                  <a:moveTo>
                    <a:pt x="92" y="7812"/>
                  </a:moveTo>
                  <a:lnTo>
                    <a:pt x="31" y="11126"/>
                  </a:lnTo>
                  <a:lnTo>
                    <a:pt x="1" y="12888"/>
                  </a:lnTo>
                  <a:cubicBezTo>
                    <a:pt x="122" y="12858"/>
                    <a:pt x="244" y="12828"/>
                    <a:pt x="335" y="12797"/>
                  </a:cubicBezTo>
                  <a:lnTo>
                    <a:pt x="366" y="11004"/>
                  </a:lnTo>
                  <a:lnTo>
                    <a:pt x="426" y="7964"/>
                  </a:lnTo>
                  <a:lnTo>
                    <a:pt x="6293" y="2068"/>
                  </a:lnTo>
                  <a:cubicBezTo>
                    <a:pt x="6475" y="2220"/>
                    <a:pt x="6688" y="2280"/>
                    <a:pt x="6931" y="2311"/>
                  </a:cubicBezTo>
                  <a:cubicBezTo>
                    <a:pt x="7569" y="2311"/>
                    <a:pt x="8086" y="1824"/>
                    <a:pt x="8116" y="1217"/>
                  </a:cubicBezTo>
                  <a:lnTo>
                    <a:pt x="8116" y="1217"/>
                  </a:lnTo>
                  <a:cubicBezTo>
                    <a:pt x="8116" y="913"/>
                    <a:pt x="8025" y="609"/>
                    <a:pt x="7812" y="396"/>
                  </a:cubicBezTo>
                  <a:cubicBezTo>
                    <a:pt x="7812" y="365"/>
                    <a:pt x="7782" y="365"/>
                    <a:pt x="7782" y="365"/>
                  </a:cubicBezTo>
                  <a:cubicBezTo>
                    <a:pt x="7569" y="153"/>
                    <a:pt x="7296" y="31"/>
                    <a:pt x="7022" y="31"/>
                  </a:cubicBezTo>
                  <a:cubicBezTo>
                    <a:pt x="6718" y="1"/>
                    <a:pt x="6414" y="122"/>
                    <a:pt x="6202" y="335"/>
                  </a:cubicBezTo>
                  <a:cubicBezTo>
                    <a:pt x="5989" y="548"/>
                    <a:pt x="5837" y="821"/>
                    <a:pt x="5837" y="1125"/>
                  </a:cubicBezTo>
                  <a:cubicBezTo>
                    <a:pt x="5837" y="1399"/>
                    <a:pt x="5928" y="1642"/>
                    <a:pt x="6080" y="1855"/>
                  </a:cubicBezTo>
                  <a:lnTo>
                    <a:pt x="6080" y="18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4928175" y="2280725"/>
              <a:ext cx="136800" cy="326775"/>
            </a:xfrm>
            <a:custGeom>
              <a:rect b="b" l="l" r="r" t="t"/>
              <a:pathLst>
                <a:path extrusionOk="0" h="13071" w="5472">
                  <a:moveTo>
                    <a:pt x="365" y="4894"/>
                  </a:moveTo>
                  <a:lnTo>
                    <a:pt x="91" y="11520"/>
                  </a:lnTo>
                  <a:lnTo>
                    <a:pt x="0" y="13070"/>
                  </a:lnTo>
                  <a:cubicBezTo>
                    <a:pt x="122" y="13010"/>
                    <a:pt x="243" y="12949"/>
                    <a:pt x="365" y="12888"/>
                  </a:cubicBezTo>
                  <a:lnTo>
                    <a:pt x="426" y="11307"/>
                  </a:lnTo>
                  <a:lnTo>
                    <a:pt x="699" y="4985"/>
                  </a:lnTo>
                  <a:lnTo>
                    <a:pt x="3526" y="2158"/>
                  </a:lnTo>
                  <a:lnTo>
                    <a:pt x="3526" y="2158"/>
                  </a:lnTo>
                  <a:cubicBezTo>
                    <a:pt x="3982" y="2493"/>
                    <a:pt x="4620" y="2462"/>
                    <a:pt x="5016" y="2067"/>
                  </a:cubicBezTo>
                  <a:cubicBezTo>
                    <a:pt x="5472" y="1611"/>
                    <a:pt x="5472" y="912"/>
                    <a:pt x="5016" y="456"/>
                  </a:cubicBezTo>
                  <a:cubicBezTo>
                    <a:pt x="4560" y="0"/>
                    <a:pt x="3861" y="0"/>
                    <a:pt x="3405" y="456"/>
                  </a:cubicBezTo>
                  <a:cubicBezTo>
                    <a:pt x="3009" y="851"/>
                    <a:pt x="2979" y="1459"/>
                    <a:pt x="3283" y="1915"/>
                  </a:cubicBezTo>
                  <a:lnTo>
                    <a:pt x="365" y="48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5612075" y="1649250"/>
              <a:ext cx="224950" cy="474200"/>
            </a:xfrm>
            <a:custGeom>
              <a:rect b="b" l="l" r="r" t="t"/>
              <a:pathLst>
                <a:path extrusionOk="0" h="18968" w="8998">
                  <a:moveTo>
                    <a:pt x="973" y="16688"/>
                  </a:moveTo>
                  <a:cubicBezTo>
                    <a:pt x="456" y="16779"/>
                    <a:pt x="61" y="17235"/>
                    <a:pt x="31" y="17782"/>
                  </a:cubicBezTo>
                  <a:cubicBezTo>
                    <a:pt x="0" y="18390"/>
                    <a:pt x="487" y="18937"/>
                    <a:pt x="1125" y="18967"/>
                  </a:cubicBezTo>
                  <a:cubicBezTo>
                    <a:pt x="1763" y="18967"/>
                    <a:pt x="2280" y="18481"/>
                    <a:pt x="2310" y="17873"/>
                  </a:cubicBezTo>
                  <a:lnTo>
                    <a:pt x="2310" y="17873"/>
                  </a:lnTo>
                  <a:cubicBezTo>
                    <a:pt x="2310" y="17539"/>
                    <a:pt x="2189" y="17235"/>
                    <a:pt x="1976" y="17022"/>
                  </a:cubicBezTo>
                  <a:cubicBezTo>
                    <a:pt x="1794" y="16840"/>
                    <a:pt x="1581" y="16718"/>
                    <a:pt x="1307" y="16688"/>
                  </a:cubicBezTo>
                  <a:lnTo>
                    <a:pt x="1307" y="7751"/>
                  </a:lnTo>
                  <a:lnTo>
                    <a:pt x="7083" y="2007"/>
                  </a:lnTo>
                  <a:cubicBezTo>
                    <a:pt x="7265" y="2189"/>
                    <a:pt x="7508" y="2311"/>
                    <a:pt x="7812" y="2311"/>
                  </a:cubicBezTo>
                  <a:cubicBezTo>
                    <a:pt x="8420" y="2341"/>
                    <a:pt x="8967" y="1855"/>
                    <a:pt x="8967" y="1216"/>
                  </a:cubicBezTo>
                  <a:lnTo>
                    <a:pt x="8967" y="1216"/>
                  </a:lnTo>
                  <a:cubicBezTo>
                    <a:pt x="8998" y="912"/>
                    <a:pt x="8876" y="639"/>
                    <a:pt x="8663" y="396"/>
                  </a:cubicBezTo>
                  <a:cubicBezTo>
                    <a:pt x="8663" y="396"/>
                    <a:pt x="8663" y="396"/>
                    <a:pt x="8633" y="365"/>
                  </a:cubicBezTo>
                  <a:cubicBezTo>
                    <a:pt x="8450" y="183"/>
                    <a:pt x="8177" y="61"/>
                    <a:pt x="7873" y="31"/>
                  </a:cubicBezTo>
                  <a:cubicBezTo>
                    <a:pt x="7265" y="1"/>
                    <a:pt x="6718" y="517"/>
                    <a:pt x="6718" y="1125"/>
                  </a:cubicBezTo>
                  <a:cubicBezTo>
                    <a:pt x="6687" y="1368"/>
                    <a:pt x="6748" y="1551"/>
                    <a:pt x="6870" y="1733"/>
                  </a:cubicBezTo>
                  <a:lnTo>
                    <a:pt x="973" y="76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5412975" y="1624925"/>
              <a:ext cx="539550" cy="602625"/>
            </a:xfrm>
            <a:custGeom>
              <a:rect b="b" l="l" r="r" t="t"/>
              <a:pathLst>
                <a:path extrusionOk="0" h="24105" w="21582">
                  <a:moveTo>
                    <a:pt x="13101" y="8390"/>
                  </a:moveTo>
                  <a:lnTo>
                    <a:pt x="13101" y="18968"/>
                  </a:lnTo>
                  <a:lnTo>
                    <a:pt x="9332" y="22737"/>
                  </a:lnTo>
                  <a:lnTo>
                    <a:pt x="2372" y="22737"/>
                  </a:lnTo>
                  <a:cubicBezTo>
                    <a:pt x="2341" y="22494"/>
                    <a:pt x="2250" y="22250"/>
                    <a:pt x="2037" y="22068"/>
                  </a:cubicBezTo>
                  <a:cubicBezTo>
                    <a:pt x="1612" y="21612"/>
                    <a:pt x="882" y="21612"/>
                    <a:pt x="426" y="22068"/>
                  </a:cubicBezTo>
                  <a:cubicBezTo>
                    <a:pt x="1" y="22494"/>
                    <a:pt x="1" y="23223"/>
                    <a:pt x="426" y="23679"/>
                  </a:cubicBezTo>
                  <a:cubicBezTo>
                    <a:pt x="882" y="24105"/>
                    <a:pt x="1612" y="24105"/>
                    <a:pt x="2037" y="23679"/>
                  </a:cubicBezTo>
                  <a:cubicBezTo>
                    <a:pt x="2220" y="23497"/>
                    <a:pt x="2311" y="23284"/>
                    <a:pt x="2372" y="23071"/>
                  </a:cubicBezTo>
                  <a:lnTo>
                    <a:pt x="9484" y="23071"/>
                  </a:lnTo>
                  <a:lnTo>
                    <a:pt x="13436" y="19120"/>
                  </a:lnTo>
                  <a:lnTo>
                    <a:pt x="13436" y="19029"/>
                  </a:lnTo>
                  <a:lnTo>
                    <a:pt x="13436" y="8451"/>
                  </a:lnTo>
                  <a:lnTo>
                    <a:pt x="19788" y="2098"/>
                  </a:lnTo>
                  <a:cubicBezTo>
                    <a:pt x="19971" y="2220"/>
                    <a:pt x="20183" y="2281"/>
                    <a:pt x="20396" y="2281"/>
                  </a:cubicBezTo>
                  <a:cubicBezTo>
                    <a:pt x="21004" y="2311"/>
                    <a:pt x="21551" y="1825"/>
                    <a:pt x="21582" y="1186"/>
                  </a:cubicBezTo>
                  <a:lnTo>
                    <a:pt x="21582" y="1186"/>
                  </a:lnTo>
                  <a:cubicBezTo>
                    <a:pt x="21582" y="882"/>
                    <a:pt x="21460" y="578"/>
                    <a:pt x="21247" y="366"/>
                  </a:cubicBezTo>
                  <a:cubicBezTo>
                    <a:pt x="21035" y="153"/>
                    <a:pt x="20791" y="31"/>
                    <a:pt x="20487" y="31"/>
                  </a:cubicBezTo>
                  <a:cubicBezTo>
                    <a:pt x="19849" y="1"/>
                    <a:pt x="19332" y="487"/>
                    <a:pt x="19302" y="1126"/>
                  </a:cubicBezTo>
                  <a:cubicBezTo>
                    <a:pt x="19272" y="1399"/>
                    <a:pt x="19393" y="1642"/>
                    <a:pt x="19545" y="1855"/>
                  </a:cubicBezTo>
                  <a:lnTo>
                    <a:pt x="13101" y="82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5111300" y="1732075"/>
              <a:ext cx="911150" cy="850350"/>
            </a:xfrm>
            <a:custGeom>
              <a:rect b="b" l="l" r="r" t="t"/>
              <a:pathLst>
                <a:path extrusionOk="0" h="34014" w="36446">
                  <a:moveTo>
                    <a:pt x="30366" y="6353"/>
                  </a:moveTo>
                  <a:lnTo>
                    <a:pt x="34652" y="2068"/>
                  </a:lnTo>
                  <a:cubicBezTo>
                    <a:pt x="34834" y="2189"/>
                    <a:pt x="35047" y="2280"/>
                    <a:pt x="35260" y="2280"/>
                  </a:cubicBezTo>
                  <a:cubicBezTo>
                    <a:pt x="35564" y="2280"/>
                    <a:pt x="35868" y="2189"/>
                    <a:pt x="36080" y="1976"/>
                  </a:cubicBezTo>
                  <a:cubicBezTo>
                    <a:pt x="36293" y="1764"/>
                    <a:pt x="36445" y="1490"/>
                    <a:pt x="36445" y="1186"/>
                  </a:cubicBezTo>
                  <a:cubicBezTo>
                    <a:pt x="36445" y="882"/>
                    <a:pt x="36354" y="578"/>
                    <a:pt x="36141" y="365"/>
                  </a:cubicBezTo>
                  <a:cubicBezTo>
                    <a:pt x="36141" y="365"/>
                    <a:pt x="36111" y="335"/>
                    <a:pt x="36111" y="335"/>
                  </a:cubicBezTo>
                  <a:cubicBezTo>
                    <a:pt x="35898" y="122"/>
                    <a:pt x="35624" y="1"/>
                    <a:pt x="35351" y="1"/>
                  </a:cubicBezTo>
                  <a:cubicBezTo>
                    <a:pt x="35047" y="1"/>
                    <a:pt x="34743" y="92"/>
                    <a:pt x="34530" y="305"/>
                  </a:cubicBezTo>
                  <a:cubicBezTo>
                    <a:pt x="34317" y="517"/>
                    <a:pt x="34165" y="791"/>
                    <a:pt x="34165" y="1095"/>
                  </a:cubicBezTo>
                  <a:cubicBezTo>
                    <a:pt x="34165" y="1368"/>
                    <a:pt x="34257" y="1612"/>
                    <a:pt x="34409" y="1824"/>
                  </a:cubicBezTo>
                  <a:lnTo>
                    <a:pt x="34409" y="1824"/>
                  </a:lnTo>
                  <a:lnTo>
                    <a:pt x="30032" y="6201"/>
                  </a:lnTo>
                  <a:lnTo>
                    <a:pt x="30032" y="19971"/>
                  </a:lnTo>
                  <a:lnTo>
                    <a:pt x="23162" y="26840"/>
                  </a:lnTo>
                  <a:lnTo>
                    <a:pt x="6353" y="26840"/>
                  </a:lnTo>
                  <a:lnTo>
                    <a:pt x="882" y="32311"/>
                  </a:lnTo>
                  <a:lnTo>
                    <a:pt x="1" y="33193"/>
                  </a:lnTo>
                  <a:lnTo>
                    <a:pt x="1" y="34013"/>
                  </a:lnTo>
                  <a:cubicBezTo>
                    <a:pt x="122" y="34013"/>
                    <a:pt x="213" y="34013"/>
                    <a:pt x="335" y="34013"/>
                  </a:cubicBezTo>
                  <a:lnTo>
                    <a:pt x="335" y="33345"/>
                  </a:lnTo>
                  <a:lnTo>
                    <a:pt x="1672" y="31977"/>
                  </a:lnTo>
                  <a:lnTo>
                    <a:pt x="6505" y="27174"/>
                  </a:lnTo>
                  <a:lnTo>
                    <a:pt x="23284" y="27174"/>
                  </a:lnTo>
                  <a:lnTo>
                    <a:pt x="30366" y="200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5139425" y="1555775"/>
              <a:ext cx="380725" cy="614775"/>
            </a:xfrm>
            <a:custGeom>
              <a:rect b="b" l="l" r="r" t="t"/>
              <a:pathLst>
                <a:path extrusionOk="0" h="24591" w="15229">
                  <a:moveTo>
                    <a:pt x="9575" y="14773"/>
                  </a:moveTo>
                  <a:lnTo>
                    <a:pt x="1824" y="22494"/>
                  </a:lnTo>
                  <a:cubicBezTo>
                    <a:pt x="1642" y="22372"/>
                    <a:pt x="1429" y="22311"/>
                    <a:pt x="1216" y="22311"/>
                  </a:cubicBezTo>
                  <a:cubicBezTo>
                    <a:pt x="578" y="22281"/>
                    <a:pt x="61" y="22767"/>
                    <a:pt x="31" y="23405"/>
                  </a:cubicBezTo>
                  <a:cubicBezTo>
                    <a:pt x="0" y="24013"/>
                    <a:pt x="487" y="24561"/>
                    <a:pt x="1125" y="24561"/>
                  </a:cubicBezTo>
                  <a:cubicBezTo>
                    <a:pt x="1763" y="24591"/>
                    <a:pt x="2280" y="24105"/>
                    <a:pt x="2310" y="23466"/>
                  </a:cubicBezTo>
                  <a:lnTo>
                    <a:pt x="2310" y="23466"/>
                  </a:lnTo>
                  <a:cubicBezTo>
                    <a:pt x="2310" y="23223"/>
                    <a:pt x="2219" y="22950"/>
                    <a:pt x="2067" y="22737"/>
                  </a:cubicBezTo>
                  <a:lnTo>
                    <a:pt x="9909" y="14895"/>
                  </a:lnTo>
                  <a:lnTo>
                    <a:pt x="9909" y="5472"/>
                  </a:lnTo>
                  <a:lnTo>
                    <a:pt x="13344" y="2037"/>
                  </a:lnTo>
                  <a:cubicBezTo>
                    <a:pt x="13557" y="2189"/>
                    <a:pt x="13770" y="2281"/>
                    <a:pt x="14043" y="2311"/>
                  </a:cubicBezTo>
                  <a:cubicBezTo>
                    <a:pt x="14347" y="2311"/>
                    <a:pt x="14621" y="2189"/>
                    <a:pt x="14864" y="2007"/>
                  </a:cubicBezTo>
                  <a:cubicBezTo>
                    <a:pt x="15077" y="1794"/>
                    <a:pt x="15198" y="1521"/>
                    <a:pt x="15229" y="1217"/>
                  </a:cubicBezTo>
                  <a:cubicBezTo>
                    <a:pt x="15229" y="913"/>
                    <a:pt x="15137" y="609"/>
                    <a:pt x="14925" y="396"/>
                  </a:cubicBezTo>
                  <a:cubicBezTo>
                    <a:pt x="14894" y="366"/>
                    <a:pt x="14894" y="366"/>
                    <a:pt x="14894" y="366"/>
                  </a:cubicBezTo>
                  <a:cubicBezTo>
                    <a:pt x="14681" y="153"/>
                    <a:pt x="14408" y="31"/>
                    <a:pt x="14134" y="31"/>
                  </a:cubicBezTo>
                  <a:cubicBezTo>
                    <a:pt x="13830" y="1"/>
                    <a:pt x="13526" y="122"/>
                    <a:pt x="13314" y="335"/>
                  </a:cubicBezTo>
                  <a:cubicBezTo>
                    <a:pt x="13070" y="518"/>
                    <a:pt x="12949" y="822"/>
                    <a:pt x="12949" y="1126"/>
                  </a:cubicBezTo>
                  <a:cubicBezTo>
                    <a:pt x="12949" y="1338"/>
                    <a:pt x="13010" y="1581"/>
                    <a:pt x="13131" y="1764"/>
                  </a:cubicBezTo>
                  <a:lnTo>
                    <a:pt x="9575" y="53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4884850" y="1441800"/>
              <a:ext cx="338950" cy="497000"/>
            </a:xfrm>
            <a:custGeom>
              <a:rect b="b" l="l" r="r" t="t"/>
              <a:pathLst>
                <a:path extrusionOk="0" h="19880" w="13558">
                  <a:moveTo>
                    <a:pt x="2311" y="18572"/>
                  </a:moveTo>
                  <a:cubicBezTo>
                    <a:pt x="2280" y="18329"/>
                    <a:pt x="2159" y="18116"/>
                    <a:pt x="2007" y="17964"/>
                  </a:cubicBezTo>
                  <a:cubicBezTo>
                    <a:pt x="2007" y="17934"/>
                    <a:pt x="1976" y="17934"/>
                    <a:pt x="1976" y="17904"/>
                  </a:cubicBezTo>
                  <a:cubicBezTo>
                    <a:pt x="1764" y="17721"/>
                    <a:pt x="1521" y="17600"/>
                    <a:pt x="1217" y="17600"/>
                  </a:cubicBezTo>
                  <a:cubicBezTo>
                    <a:pt x="578" y="17569"/>
                    <a:pt x="62" y="18056"/>
                    <a:pt x="31" y="18663"/>
                  </a:cubicBezTo>
                  <a:cubicBezTo>
                    <a:pt x="1" y="19302"/>
                    <a:pt x="517" y="19849"/>
                    <a:pt x="1125" y="19849"/>
                  </a:cubicBezTo>
                  <a:cubicBezTo>
                    <a:pt x="1703" y="19879"/>
                    <a:pt x="2189" y="19454"/>
                    <a:pt x="2280" y="18907"/>
                  </a:cubicBezTo>
                  <a:lnTo>
                    <a:pt x="5624" y="18907"/>
                  </a:lnTo>
                  <a:lnTo>
                    <a:pt x="7812" y="16718"/>
                  </a:lnTo>
                  <a:lnTo>
                    <a:pt x="7812" y="16657"/>
                  </a:lnTo>
                  <a:lnTo>
                    <a:pt x="7812" y="5836"/>
                  </a:lnTo>
                  <a:lnTo>
                    <a:pt x="11673" y="2007"/>
                  </a:lnTo>
                  <a:cubicBezTo>
                    <a:pt x="11855" y="2159"/>
                    <a:pt x="12098" y="2280"/>
                    <a:pt x="12341" y="2280"/>
                  </a:cubicBezTo>
                  <a:cubicBezTo>
                    <a:pt x="12645" y="2280"/>
                    <a:pt x="12949" y="2189"/>
                    <a:pt x="13162" y="1976"/>
                  </a:cubicBezTo>
                  <a:cubicBezTo>
                    <a:pt x="13405" y="1763"/>
                    <a:pt x="13527" y="1490"/>
                    <a:pt x="13527" y="1186"/>
                  </a:cubicBezTo>
                  <a:cubicBezTo>
                    <a:pt x="13557" y="882"/>
                    <a:pt x="13436" y="578"/>
                    <a:pt x="13223" y="365"/>
                  </a:cubicBezTo>
                  <a:cubicBezTo>
                    <a:pt x="13223" y="365"/>
                    <a:pt x="13223" y="335"/>
                    <a:pt x="13192" y="335"/>
                  </a:cubicBezTo>
                  <a:cubicBezTo>
                    <a:pt x="13010" y="122"/>
                    <a:pt x="12737" y="1"/>
                    <a:pt x="12433" y="1"/>
                  </a:cubicBezTo>
                  <a:cubicBezTo>
                    <a:pt x="12129" y="1"/>
                    <a:pt x="11855" y="92"/>
                    <a:pt x="11612" y="305"/>
                  </a:cubicBezTo>
                  <a:cubicBezTo>
                    <a:pt x="11399" y="517"/>
                    <a:pt x="11278" y="791"/>
                    <a:pt x="11247" y="1095"/>
                  </a:cubicBezTo>
                  <a:cubicBezTo>
                    <a:pt x="11247" y="1338"/>
                    <a:pt x="11308" y="1551"/>
                    <a:pt x="11430" y="1733"/>
                  </a:cubicBezTo>
                  <a:lnTo>
                    <a:pt x="7478" y="5715"/>
                  </a:lnTo>
                  <a:lnTo>
                    <a:pt x="7478" y="5776"/>
                  </a:lnTo>
                  <a:lnTo>
                    <a:pt x="7478" y="16566"/>
                  </a:lnTo>
                  <a:lnTo>
                    <a:pt x="5472" y="18572"/>
                  </a:lnTo>
                  <a:lnTo>
                    <a:pt x="2311" y="18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4338500" y="1741200"/>
              <a:ext cx="425550" cy="425550"/>
            </a:xfrm>
            <a:custGeom>
              <a:rect b="b" l="l" r="r" t="t"/>
              <a:pathLst>
                <a:path extrusionOk="0" h="17022" w="17022">
                  <a:moveTo>
                    <a:pt x="2401" y="15745"/>
                  </a:moveTo>
                  <a:cubicBezTo>
                    <a:pt x="2371" y="15472"/>
                    <a:pt x="2280" y="15198"/>
                    <a:pt x="2067" y="14985"/>
                  </a:cubicBezTo>
                  <a:cubicBezTo>
                    <a:pt x="1611" y="14529"/>
                    <a:pt x="882" y="14529"/>
                    <a:pt x="456" y="14985"/>
                  </a:cubicBezTo>
                  <a:cubicBezTo>
                    <a:pt x="0" y="15411"/>
                    <a:pt x="0" y="16140"/>
                    <a:pt x="456" y="16596"/>
                  </a:cubicBezTo>
                  <a:cubicBezTo>
                    <a:pt x="882" y="17022"/>
                    <a:pt x="1611" y="17022"/>
                    <a:pt x="2067" y="16596"/>
                  </a:cubicBezTo>
                  <a:cubicBezTo>
                    <a:pt x="2189" y="16444"/>
                    <a:pt x="2280" y="16262"/>
                    <a:pt x="2341" y="16080"/>
                  </a:cubicBezTo>
                  <a:lnTo>
                    <a:pt x="7113" y="16080"/>
                  </a:lnTo>
                  <a:lnTo>
                    <a:pt x="17022" y="6171"/>
                  </a:lnTo>
                  <a:lnTo>
                    <a:pt x="17022" y="0"/>
                  </a:lnTo>
                  <a:lnTo>
                    <a:pt x="11763" y="0"/>
                  </a:lnTo>
                  <a:lnTo>
                    <a:pt x="2098" y="9666"/>
                  </a:lnTo>
                  <a:cubicBezTo>
                    <a:pt x="1672" y="9332"/>
                    <a:pt x="1034" y="9362"/>
                    <a:pt x="608" y="9757"/>
                  </a:cubicBezTo>
                  <a:cubicBezTo>
                    <a:pt x="152" y="10213"/>
                    <a:pt x="152" y="10912"/>
                    <a:pt x="608" y="11368"/>
                  </a:cubicBezTo>
                  <a:cubicBezTo>
                    <a:pt x="1064" y="11824"/>
                    <a:pt x="1763" y="11824"/>
                    <a:pt x="2219" y="11368"/>
                  </a:cubicBezTo>
                  <a:cubicBezTo>
                    <a:pt x="2614" y="10973"/>
                    <a:pt x="2645" y="10365"/>
                    <a:pt x="2341" y="9909"/>
                  </a:cubicBezTo>
                  <a:lnTo>
                    <a:pt x="11915" y="335"/>
                  </a:lnTo>
                  <a:lnTo>
                    <a:pt x="16687" y="335"/>
                  </a:lnTo>
                  <a:lnTo>
                    <a:pt x="16687" y="6049"/>
                  </a:lnTo>
                  <a:lnTo>
                    <a:pt x="6961" y="157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238200" y="2466125"/>
              <a:ext cx="520550" cy="123125"/>
            </a:xfrm>
            <a:custGeom>
              <a:rect b="b" l="l" r="r" t="t"/>
              <a:pathLst>
                <a:path extrusionOk="0" h="4925" w="20822">
                  <a:moveTo>
                    <a:pt x="20244" y="4925"/>
                  </a:moveTo>
                  <a:cubicBezTo>
                    <a:pt x="20579" y="4925"/>
                    <a:pt x="20822" y="4651"/>
                    <a:pt x="20822" y="4347"/>
                  </a:cubicBezTo>
                  <a:cubicBezTo>
                    <a:pt x="20822" y="4043"/>
                    <a:pt x="20579" y="3770"/>
                    <a:pt x="20244" y="3770"/>
                  </a:cubicBezTo>
                  <a:cubicBezTo>
                    <a:pt x="20214" y="3770"/>
                    <a:pt x="20183" y="3770"/>
                    <a:pt x="20123" y="3800"/>
                  </a:cubicBezTo>
                  <a:lnTo>
                    <a:pt x="16323" y="1"/>
                  </a:lnTo>
                  <a:lnTo>
                    <a:pt x="2311" y="1"/>
                  </a:lnTo>
                  <a:lnTo>
                    <a:pt x="669" y="1642"/>
                  </a:lnTo>
                  <a:lnTo>
                    <a:pt x="1" y="2311"/>
                  </a:lnTo>
                  <a:cubicBezTo>
                    <a:pt x="214" y="2250"/>
                    <a:pt x="396" y="2220"/>
                    <a:pt x="609" y="2189"/>
                  </a:cubicBezTo>
                  <a:lnTo>
                    <a:pt x="1217" y="1581"/>
                  </a:lnTo>
                  <a:lnTo>
                    <a:pt x="2463" y="335"/>
                  </a:lnTo>
                  <a:lnTo>
                    <a:pt x="16202" y="335"/>
                  </a:lnTo>
                  <a:lnTo>
                    <a:pt x="19819" y="3952"/>
                  </a:lnTo>
                  <a:lnTo>
                    <a:pt x="19819" y="3983"/>
                  </a:lnTo>
                  <a:cubicBezTo>
                    <a:pt x="19728" y="4074"/>
                    <a:pt x="19667" y="4195"/>
                    <a:pt x="19667" y="4347"/>
                  </a:cubicBezTo>
                  <a:cubicBezTo>
                    <a:pt x="19667" y="4651"/>
                    <a:pt x="19940" y="4925"/>
                    <a:pt x="20244" y="4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4108250" y="1360500"/>
              <a:ext cx="1120850" cy="1269800"/>
            </a:xfrm>
            <a:custGeom>
              <a:rect b="b" l="l" r="r" t="t"/>
              <a:pathLst>
                <a:path extrusionOk="0" h="50792" w="44834">
                  <a:moveTo>
                    <a:pt x="2067" y="50366"/>
                  </a:moveTo>
                  <a:cubicBezTo>
                    <a:pt x="2493" y="49910"/>
                    <a:pt x="2493" y="49180"/>
                    <a:pt x="2067" y="48755"/>
                  </a:cubicBezTo>
                  <a:cubicBezTo>
                    <a:pt x="1885" y="48572"/>
                    <a:pt x="1642" y="48451"/>
                    <a:pt x="1429" y="48420"/>
                  </a:cubicBezTo>
                  <a:lnTo>
                    <a:pt x="1429" y="41794"/>
                  </a:lnTo>
                  <a:lnTo>
                    <a:pt x="9271" y="33952"/>
                  </a:lnTo>
                  <a:lnTo>
                    <a:pt x="17387" y="33952"/>
                  </a:lnTo>
                  <a:lnTo>
                    <a:pt x="29302" y="22037"/>
                  </a:lnTo>
                  <a:lnTo>
                    <a:pt x="29302" y="13952"/>
                  </a:lnTo>
                  <a:lnTo>
                    <a:pt x="36384" y="6870"/>
                  </a:lnTo>
                  <a:cubicBezTo>
                    <a:pt x="36414" y="6900"/>
                    <a:pt x="36414" y="6930"/>
                    <a:pt x="36445" y="6930"/>
                  </a:cubicBezTo>
                  <a:cubicBezTo>
                    <a:pt x="36414" y="7052"/>
                    <a:pt x="36384" y="7143"/>
                    <a:pt x="36384" y="7265"/>
                  </a:cubicBezTo>
                  <a:cubicBezTo>
                    <a:pt x="36384" y="7569"/>
                    <a:pt x="36475" y="7873"/>
                    <a:pt x="36688" y="8085"/>
                  </a:cubicBezTo>
                  <a:cubicBezTo>
                    <a:pt x="36749" y="8146"/>
                    <a:pt x="36840" y="8207"/>
                    <a:pt x="36931" y="8268"/>
                  </a:cubicBezTo>
                  <a:cubicBezTo>
                    <a:pt x="36870" y="8268"/>
                    <a:pt x="36840" y="8268"/>
                    <a:pt x="36779" y="8268"/>
                  </a:cubicBezTo>
                  <a:cubicBezTo>
                    <a:pt x="36475" y="8237"/>
                    <a:pt x="36171" y="8359"/>
                    <a:pt x="35958" y="8541"/>
                  </a:cubicBezTo>
                  <a:cubicBezTo>
                    <a:pt x="35746" y="8754"/>
                    <a:pt x="35594" y="9058"/>
                    <a:pt x="35594" y="9362"/>
                  </a:cubicBezTo>
                  <a:cubicBezTo>
                    <a:pt x="35594" y="9666"/>
                    <a:pt x="35685" y="9940"/>
                    <a:pt x="35898" y="10152"/>
                  </a:cubicBezTo>
                  <a:cubicBezTo>
                    <a:pt x="36110" y="10365"/>
                    <a:pt x="36354" y="10487"/>
                    <a:pt x="36627" y="10517"/>
                  </a:cubicBezTo>
                  <a:lnTo>
                    <a:pt x="36627" y="17903"/>
                  </a:lnTo>
                  <a:lnTo>
                    <a:pt x="35685" y="18845"/>
                  </a:lnTo>
                  <a:lnTo>
                    <a:pt x="33101" y="18845"/>
                  </a:lnTo>
                  <a:cubicBezTo>
                    <a:pt x="33101" y="18572"/>
                    <a:pt x="32980" y="18359"/>
                    <a:pt x="32828" y="18146"/>
                  </a:cubicBezTo>
                  <a:cubicBezTo>
                    <a:pt x="32797" y="18146"/>
                    <a:pt x="32797" y="18146"/>
                    <a:pt x="32797" y="18116"/>
                  </a:cubicBezTo>
                  <a:cubicBezTo>
                    <a:pt x="32585" y="17934"/>
                    <a:pt x="32311" y="17812"/>
                    <a:pt x="32037" y="17782"/>
                  </a:cubicBezTo>
                  <a:cubicBezTo>
                    <a:pt x="31733" y="17782"/>
                    <a:pt x="31429" y="17873"/>
                    <a:pt x="31217" y="18086"/>
                  </a:cubicBezTo>
                  <a:cubicBezTo>
                    <a:pt x="30974" y="18298"/>
                    <a:pt x="30852" y="18572"/>
                    <a:pt x="30852" y="18876"/>
                  </a:cubicBezTo>
                  <a:cubicBezTo>
                    <a:pt x="30822" y="19180"/>
                    <a:pt x="30943" y="19484"/>
                    <a:pt x="31156" y="19697"/>
                  </a:cubicBezTo>
                  <a:cubicBezTo>
                    <a:pt x="31338" y="19909"/>
                    <a:pt x="31642" y="20061"/>
                    <a:pt x="31946" y="20061"/>
                  </a:cubicBezTo>
                  <a:cubicBezTo>
                    <a:pt x="32250" y="20092"/>
                    <a:pt x="32524" y="19970"/>
                    <a:pt x="32767" y="19757"/>
                  </a:cubicBezTo>
                  <a:cubicBezTo>
                    <a:pt x="32919" y="19605"/>
                    <a:pt x="33040" y="19393"/>
                    <a:pt x="33101" y="19180"/>
                  </a:cubicBezTo>
                  <a:lnTo>
                    <a:pt x="35837" y="19180"/>
                  </a:lnTo>
                  <a:lnTo>
                    <a:pt x="36961" y="18055"/>
                  </a:lnTo>
                  <a:lnTo>
                    <a:pt x="36961" y="10517"/>
                  </a:lnTo>
                  <a:cubicBezTo>
                    <a:pt x="37174" y="10456"/>
                    <a:pt x="37357" y="10365"/>
                    <a:pt x="37509" y="10213"/>
                  </a:cubicBezTo>
                  <a:cubicBezTo>
                    <a:pt x="37721" y="10031"/>
                    <a:pt x="37873" y="9727"/>
                    <a:pt x="37873" y="9423"/>
                  </a:cubicBezTo>
                  <a:cubicBezTo>
                    <a:pt x="37873" y="9119"/>
                    <a:pt x="37782" y="8845"/>
                    <a:pt x="37569" y="8633"/>
                  </a:cubicBezTo>
                  <a:cubicBezTo>
                    <a:pt x="37569" y="8602"/>
                    <a:pt x="37539" y="8602"/>
                    <a:pt x="37539" y="8572"/>
                  </a:cubicBezTo>
                  <a:cubicBezTo>
                    <a:pt x="37478" y="8511"/>
                    <a:pt x="37417" y="8481"/>
                    <a:pt x="37326" y="8420"/>
                  </a:cubicBezTo>
                  <a:cubicBezTo>
                    <a:pt x="37387" y="8450"/>
                    <a:pt x="37417" y="8450"/>
                    <a:pt x="37478" y="8450"/>
                  </a:cubicBezTo>
                  <a:cubicBezTo>
                    <a:pt x="37782" y="8450"/>
                    <a:pt x="38056" y="8359"/>
                    <a:pt x="38299" y="8146"/>
                  </a:cubicBezTo>
                  <a:cubicBezTo>
                    <a:pt x="38512" y="7933"/>
                    <a:pt x="38633" y="7660"/>
                    <a:pt x="38664" y="7356"/>
                  </a:cubicBezTo>
                  <a:cubicBezTo>
                    <a:pt x="38664" y="7052"/>
                    <a:pt x="38572" y="6778"/>
                    <a:pt x="38390" y="6566"/>
                  </a:cubicBezTo>
                  <a:lnTo>
                    <a:pt x="42949" y="2006"/>
                  </a:lnTo>
                  <a:cubicBezTo>
                    <a:pt x="43132" y="2158"/>
                    <a:pt x="43375" y="2280"/>
                    <a:pt x="43649" y="2280"/>
                  </a:cubicBezTo>
                  <a:cubicBezTo>
                    <a:pt x="43953" y="2310"/>
                    <a:pt x="44226" y="2189"/>
                    <a:pt x="44469" y="1976"/>
                  </a:cubicBezTo>
                  <a:cubicBezTo>
                    <a:pt x="44682" y="1794"/>
                    <a:pt x="44804" y="1490"/>
                    <a:pt x="44834" y="1186"/>
                  </a:cubicBezTo>
                  <a:lnTo>
                    <a:pt x="44834" y="1186"/>
                  </a:lnTo>
                  <a:lnTo>
                    <a:pt x="44834" y="1186"/>
                  </a:lnTo>
                  <a:cubicBezTo>
                    <a:pt x="44834" y="882"/>
                    <a:pt x="44712" y="608"/>
                    <a:pt x="44530" y="365"/>
                  </a:cubicBezTo>
                  <a:cubicBezTo>
                    <a:pt x="44500" y="365"/>
                    <a:pt x="44500" y="365"/>
                    <a:pt x="44500" y="335"/>
                  </a:cubicBezTo>
                  <a:cubicBezTo>
                    <a:pt x="44287" y="152"/>
                    <a:pt x="44013" y="31"/>
                    <a:pt x="43740" y="0"/>
                  </a:cubicBezTo>
                  <a:cubicBezTo>
                    <a:pt x="43436" y="0"/>
                    <a:pt x="43132" y="122"/>
                    <a:pt x="42919" y="304"/>
                  </a:cubicBezTo>
                  <a:cubicBezTo>
                    <a:pt x="42676" y="517"/>
                    <a:pt x="42554" y="791"/>
                    <a:pt x="42554" y="1094"/>
                  </a:cubicBezTo>
                  <a:cubicBezTo>
                    <a:pt x="42524" y="1338"/>
                    <a:pt x="42585" y="1550"/>
                    <a:pt x="42706" y="1733"/>
                  </a:cubicBezTo>
                  <a:lnTo>
                    <a:pt x="38117" y="6353"/>
                  </a:lnTo>
                  <a:cubicBezTo>
                    <a:pt x="38147" y="6231"/>
                    <a:pt x="38177" y="6140"/>
                    <a:pt x="38177" y="6019"/>
                  </a:cubicBezTo>
                  <a:cubicBezTo>
                    <a:pt x="38208" y="5715"/>
                    <a:pt x="38086" y="5411"/>
                    <a:pt x="37873" y="5198"/>
                  </a:cubicBezTo>
                  <a:cubicBezTo>
                    <a:pt x="37873" y="5198"/>
                    <a:pt x="37873" y="5167"/>
                    <a:pt x="37843" y="5167"/>
                  </a:cubicBezTo>
                  <a:cubicBezTo>
                    <a:pt x="37661" y="4955"/>
                    <a:pt x="37387" y="4833"/>
                    <a:pt x="37083" y="4833"/>
                  </a:cubicBezTo>
                  <a:cubicBezTo>
                    <a:pt x="36779" y="4803"/>
                    <a:pt x="36506" y="4924"/>
                    <a:pt x="36262" y="5137"/>
                  </a:cubicBezTo>
                  <a:cubicBezTo>
                    <a:pt x="36050" y="5350"/>
                    <a:pt x="35928" y="5623"/>
                    <a:pt x="35898" y="5927"/>
                  </a:cubicBezTo>
                  <a:cubicBezTo>
                    <a:pt x="35898" y="6171"/>
                    <a:pt x="35989" y="6444"/>
                    <a:pt x="36141" y="6626"/>
                  </a:cubicBezTo>
                  <a:lnTo>
                    <a:pt x="28967" y="13800"/>
                  </a:lnTo>
                  <a:lnTo>
                    <a:pt x="28967" y="21885"/>
                  </a:lnTo>
                  <a:lnTo>
                    <a:pt x="17235" y="33618"/>
                  </a:lnTo>
                  <a:lnTo>
                    <a:pt x="9119" y="33618"/>
                  </a:lnTo>
                  <a:lnTo>
                    <a:pt x="1095" y="41642"/>
                  </a:lnTo>
                  <a:lnTo>
                    <a:pt x="1095" y="48420"/>
                  </a:lnTo>
                  <a:cubicBezTo>
                    <a:pt x="851" y="48451"/>
                    <a:pt x="639" y="48572"/>
                    <a:pt x="456" y="48755"/>
                  </a:cubicBezTo>
                  <a:cubicBezTo>
                    <a:pt x="0" y="49180"/>
                    <a:pt x="0" y="49910"/>
                    <a:pt x="456" y="50366"/>
                  </a:cubicBezTo>
                  <a:cubicBezTo>
                    <a:pt x="882" y="50791"/>
                    <a:pt x="1611" y="50791"/>
                    <a:pt x="2067" y="503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4082400" y="2361275"/>
              <a:ext cx="407325" cy="486350"/>
            </a:xfrm>
            <a:custGeom>
              <a:rect b="b" l="l" r="r" t="t"/>
              <a:pathLst>
                <a:path extrusionOk="0" h="19454" w="16293">
                  <a:moveTo>
                    <a:pt x="426" y="17417"/>
                  </a:moveTo>
                  <a:cubicBezTo>
                    <a:pt x="1" y="17842"/>
                    <a:pt x="1" y="18572"/>
                    <a:pt x="426" y="19028"/>
                  </a:cubicBezTo>
                  <a:cubicBezTo>
                    <a:pt x="882" y="19453"/>
                    <a:pt x="1612" y="19453"/>
                    <a:pt x="2037" y="19028"/>
                  </a:cubicBezTo>
                  <a:cubicBezTo>
                    <a:pt x="2220" y="18845"/>
                    <a:pt x="2311" y="18633"/>
                    <a:pt x="2372" y="18420"/>
                  </a:cubicBezTo>
                  <a:lnTo>
                    <a:pt x="5624" y="18420"/>
                  </a:lnTo>
                  <a:lnTo>
                    <a:pt x="13253" y="10791"/>
                  </a:lnTo>
                  <a:lnTo>
                    <a:pt x="13253" y="3313"/>
                  </a:lnTo>
                  <a:lnTo>
                    <a:pt x="14378" y="2189"/>
                  </a:lnTo>
                  <a:cubicBezTo>
                    <a:pt x="14834" y="2493"/>
                    <a:pt x="15442" y="2462"/>
                    <a:pt x="15837" y="2067"/>
                  </a:cubicBezTo>
                  <a:cubicBezTo>
                    <a:pt x="16293" y="1611"/>
                    <a:pt x="16293" y="912"/>
                    <a:pt x="15837" y="456"/>
                  </a:cubicBezTo>
                  <a:cubicBezTo>
                    <a:pt x="15411" y="0"/>
                    <a:pt x="14682" y="0"/>
                    <a:pt x="14226" y="456"/>
                  </a:cubicBezTo>
                  <a:cubicBezTo>
                    <a:pt x="13831" y="882"/>
                    <a:pt x="13801" y="1520"/>
                    <a:pt x="14135" y="1946"/>
                  </a:cubicBezTo>
                  <a:lnTo>
                    <a:pt x="12919" y="3192"/>
                  </a:lnTo>
                  <a:lnTo>
                    <a:pt x="12919" y="10639"/>
                  </a:lnTo>
                  <a:lnTo>
                    <a:pt x="5472" y="18086"/>
                  </a:lnTo>
                  <a:lnTo>
                    <a:pt x="2372" y="18086"/>
                  </a:lnTo>
                  <a:cubicBezTo>
                    <a:pt x="2341" y="17842"/>
                    <a:pt x="2220" y="17599"/>
                    <a:pt x="2037" y="17417"/>
                  </a:cubicBezTo>
                  <a:cubicBezTo>
                    <a:pt x="1612" y="16961"/>
                    <a:pt x="882" y="16961"/>
                    <a:pt x="426" y="174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4391675" y="2996525"/>
              <a:ext cx="25100" cy="53975"/>
            </a:xfrm>
            <a:custGeom>
              <a:rect b="b" l="l" r="r" t="t"/>
              <a:pathLst>
                <a:path extrusionOk="0" h="2159" w="1004">
                  <a:moveTo>
                    <a:pt x="791" y="62"/>
                  </a:moveTo>
                  <a:cubicBezTo>
                    <a:pt x="670" y="122"/>
                    <a:pt x="548" y="183"/>
                    <a:pt x="426" y="305"/>
                  </a:cubicBezTo>
                  <a:cubicBezTo>
                    <a:pt x="1" y="730"/>
                    <a:pt x="1" y="1399"/>
                    <a:pt x="396" y="1855"/>
                  </a:cubicBezTo>
                  <a:cubicBezTo>
                    <a:pt x="396" y="1855"/>
                    <a:pt x="426" y="1885"/>
                    <a:pt x="426" y="1916"/>
                  </a:cubicBezTo>
                  <a:cubicBezTo>
                    <a:pt x="548" y="2007"/>
                    <a:pt x="700" y="2098"/>
                    <a:pt x="822" y="2159"/>
                  </a:cubicBezTo>
                  <a:cubicBezTo>
                    <a:pt x="791" y="1460"/>
                    <a:pt x="852" y="730"/>
                    <a:pt x="1004" y="1"/>
                  </a:cubicBezTo>
                  <a:cubicBezTo>
                    <a:pt x="913" y="1"/>
                    <a:pt x="852" y="31"/>
                    <a:pt x="791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5316475" y="1985875"/>
              <a:ext cx="251550" cy="248525"/>
            </a:xfrm>
            <a:custGeom>
              <a:rect b="b" l="l" r="r" t="t"/>
              <a:pathLst>
                <a:path extrusionOk="0" h="9941" w="10062">
                  <a:moveTo>
                    <a:pt x="456" y="7873"/>
                  </a:moveTo>
                  <a:cubicBezTo>
                    <a:pt x="0" y="8329"/>
                    <a:pt x="0" y="9059"/>
                    <a:pt x="456" y="9484"/>
                  </a:cubicBezTo>
                  <a:cubicBezTo>
                    <a:pt x="882" y="9940"/>
                    <a:pt x="1611" y="9940"/>
                    <a:pt x="2067" y="9484"/>
                  </a:cubicBezTo>
                  <a:cubicBezTo>
                    <a:pt x="2463" y="9089"/>
                    <a:pt x="2493" y="8481"/>
                    <a:pt x="2189" y="8025"/>
                  </a:cubicBezTo>
                  <a:lnTo>
                    <a:pt x="8177" y="2037"/>
                  </a:lnTo>
                  <a:cubicBezTo>
                    <a:pt x="8390" y="2189"/>
                    <a:pt x="8602" y="2280"/>
                    <a:pt x="8876" y="2311"/>
                  </a:cubicBezTo>
                  <a:cubicBezTo>
                    <a:pt x="9180" y="2311"/>
                    <a:pt x="9454" y="2189"/>
                    <a:pt x="9697" y="2007"/>
                  </a:cubicBezTo>
                  <a:cubicBezTo>
                    <a:pt x="9909" y="1794"/>
                    <a:pt x="10031" y="1521"/>
                    <a:pt x="10061" y="1217"/>
                  </a:cubicBezTo>
                  <a:cubicBezTo>
                    <a:pt x="10061" y="913"/>
                    <a:pt x="9970" y="609"/>
                    <a:pt x="9758" y="396"/>
                  </a:cubicBezTo>
                  <a:cubicBezTo>
                    <a:pt x="9727" y="366"/>
                    <a:pt x="9727" y="366"/>
                    <a:pt x="9727" y="366"/>
                  </a:cubicBezTo>
                  <a:cubicBezTo>
                    <a:pt x="9514" y="153"/>
                    <a:pt x="9241" y="31"/>
                    <a:pt x="8967" y="31"/>
                  </a:cubicBezTo>
                  <a:cubicBezTo>
                    <a:pt x="8663" y="1"/>
                    <a:pt x="8359" y="122"/>
                    <a:pt x="8147" y="335"/>
                  </a:cubicBezTo>
                  <a:cubicBezTo>
                    <a:pt x="7903" y="518"/>
                    <a:pt x="7782" y="821"/>
                    <a:pt x="7782" y="1125"/>
                  </a:cubicBezTo>
                  <a:cubicBezTo>
                    <a:pt x="7751" y="1338"/>
                    <a:pt x="7843" y="1581"/>
                    <a:pt x="7964" y="1764"/>
                  </a:cubicBezTo>
                  <a:lnTo>
                    <a:pt x="1946" y="7782"/>
                  </a:lnTo>
                  <a:cubicBezTo>
                    <a:pt x="1490" y="7448"/>
                    <a:pt x="852" y="7478"/>
                    <a:pt x="456" y="78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4074800" y="2543650"/>
              <a:ext cx="209775" cy="209750"/>
            </a:xfrm>
            <a:custGeom>
              <a:rect b="b" l="l" r="r" t="t"/>
              <a:pathLst>
                <a:path extrusionOk="0" h="8390" w="8391">
                  <a:moveTo>
                    <a:pt x="2037" y="7933"/>
                  </a:moveTo>
                  <a:cubicBezTo>
                    <a:pt x="2433" y="7538"/>
                    <a:pt x="2493" y="6930"/>
                    <a:pt x="2189" y="6474"/>
                  </a:cubicBezTo>
                  <a:lnTo>
                    <a:pt x="6475" y="2189"/>
                  </a:lnTo>
                  <a:cubicBezTo>
                    <a:pt x="6931" y="2493"/>
                    <a:pt x="7539" y="2462"/>
                    <a:pt x="7934" y="2067"/>
                  </a:cubicBezTo>
                  <a:cubicBezTo>
                    <a:pt x="8390" y="1611"/>
                    <a:pt x="8390" y="912"/>
                    <a:pt x="7934" y="456"/>
                  </a:cubicBezTo>
                  <a:cubicBezTo>
                    <a:pt x="7509" y="0"/>
                    <a:pt x="6779" y="0"/>
                    <a:pt x="6323" y="456"/>
                  </a:cubicBezTo>
                  <a:cubicBezTo>
                    <a:pt x="5928" y="851"/>
                    <a:pt x="5898" y="1490"/>
                    <a:pt x="6232" y="1945"/>
                  </a:cubicBezTo>
                  <a:lnTo>
                    <a:pt x="1946" y="6231"/>
                  </a:lnTo>
                  <a:cubicBezTo>
                    <a:pt x="1490" y="5897"/>
                    <a:pt x="852" y="5927"/>
                    <a:pt x="426" y="6322"/>
                  </a:cubicBezTo>
                  <a:cubicBezTo>
                    <a:pt x="1" y="6778"/>
                    <a:pt x="1" y="7477"/>
                    <a:pt x="426" y="7933"/>
                  </a:cubicBezTo>
                  <a:cubicBezTo>
                    <a:pt x="882" y="8389"/>
                    <a:pt x="1612" y="8389"/>
                    <a:pt x="2037" y="79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4120400" y="1481325"/>
              <a:ext cx="1149750" cy="1321475"/>
            </a:xfrm>
            <a:custGeom>
              <a:rect b="b" l="l" r="r" t="t"/>
              <a:pathLst>
                <a:path extrusionOk="0" h="52859" w="45990">
                  <a:moveTo>
                    <a:pt x="457" y="50791"/>
                  </a:moveTo>
                  <a:cubicBezTo>
                    <a:pt x="1" y="51247"/>
                    <a:pt x="1" y="51946"/>
                    <a:pt x="457" y="52402"/>
                  </a:cubicBezTo>
                  <a:cubicBezTo>
                    <a:pt x="913" y="52858"/>
                    <a:pt x="1612" y="52858"/>
                    <a:pt x="2068" y="52402"/>
                  </a:cubicBezTo>
                  <a:cubicBezTo>
                    <a:pt x="2493" y="51977"/>
                    <a:pt x="2493" y="51308"/>
                    <a:pt x="2128" y="50852"/>
                  </a:cubicBezTo>
                  <a:lnTo>
                    <a:pt x="8299" y="44682"/>
                  </a:lnTo>
                  <a:lnTo>
                    <a:pt x="8299" y="37235"/>
                  </a:lnTo>
                  <a:lnTo>
                    <a:pt x="12615" y="32949"/>
                  </a:lnTo>
                  <a:lnTo>
                    <a:pt x="16901" y="32949"/>
                  </a:lnTo>
                  <a:lnTo>
                    <a:pt x="16961" y="32888"/>
                  </a:lnTo>
                  <a:lnTo>
                    <a:pt x="21551" y="28390"/>
                  </a:lnTo>
                  <a:lnTo>
                    <a:pt x="28846" y="21064"/>
                  </a:lnTo>
                  <a:lnTo>
                    <a:pt x="37083" y="21064"/>
                  </a:lnTo>
                  <a:lnTo>
                    <a:pt x="41004" y="17143"/>
                  </a:lnTo>
                  <a:lnTo>
                    <a:pt x="41004" y="17082"/>
                  </a:lnTo>
                  <a:lnTo>
                    <a:pt x="41004" y="5198"/>
                  </a:lnTo>
                  <a:lnTo>
                    <a:pt x="44166" y="2037"/>
                  </a:lnTo>
                  <a:cubicBezTo>
                    <a:pt x="44348" y="2189"/>
                    <a:pt x="44561" y="2249"/>
                    <a:pt x="44804" y="2280"/>
                  </a:cubicBezTo>
                  <a:cubicBezTo>
                    <a:pt x="45108" y="2280"/>
                    <a:pt x="45381" y="2189"/>
                    <a:pt x="45594" y="1976"/>
                  </a:cubicBezTo>
                  <a:cubicBezTo>
                    <a:pt x="45837" y="1763"/>
                    <a:pt x="45959" y="1489"/>
                    <a:pt x="45959" y="1186"/>
                  </a:cubicBezTo>
                  <a:cubicBezTo>
                    <a:pt x="45989" y="882"/>
                    <a:pt x="45868" y="578"/>
                    <a:pt x="45655" y="365"/>
                  </a:cubicBezTo>
                  <a:cubicBezTo>
                    <a:pt x="45655" y="365"/>
                    <a:pt x="45655" y="334"/>
                    <a:pt x="45625" y="334"/>
                  </a:cubicBezTo>
                  <a:cubicBezTo>
                    <a:pt x="45442" y="122"/>
                    <a:pt x="45169" y="0"/>
                    <a:pt x="44865" y="0"/>
                  </a:cubicBezTo>
                  <a:cubicBezTo>
                    <a:pt x="44561" y="0"/>
                    <a:pt x="44287" y="91"/>
                    <a:pt x="44074" y="304"/>
                  </a:cubicBezTo>
                  <a:cubicBezTo>
                    <a:pt x="43831" y="517"/>
                    <a:pt x="43710" y="790"/>
                    <a:pt x="43710" y="1094"/>
                  </a:cubicBezTo>
                  <a:cubicBezTo>
                    <a:pt x="43679" y="1338"/>
                    <a:pt x="43770" y="1611"/>
                    <a:pt x="43922" y="1793"/>
                  </a:cubicBezTo>
                  <a:lnTo>
                    <a:pt x="40670" y="5076"/>
                  </a:lnTo>
                  <a:lnTo>
                    <a:pt x="40670" y="5137"/>
                  </a:lnTo>
                  <a:lnTo>
                    <a:pt x="40670" y="17022"/>
                  </a:lnTo>
                  <a:lnTo>
                    <a:pt x="36931" y="20730"/>
                  </a:lnTo>
                  <a:lnTo>
                    <a:pt x="28725" y="20730"/>
                  </a:lnTo>
                  <a:lnTo>
                    <a:pt x="21308" y="28146"/>
                  </a:lnTo>
                  <a:lnTo>
                    <a:pt x="16749" y="32584"/>
                  </a:lnTo>
                  <a:lnTo>
                    <a:pt x="12463" y="32584"/>
                  </a:lnTo>
                  <a:lnTo>
                    <a:pt x="7964" y="37083"/>
                  </a:lnTo>
                  <a:lnTo>
                    <a:pt x="7964" y="44560"/>
                  </a:lnTo>
                  <a:lnTo>
                    <a:pt x="1885" y="50639"/>
                  </a:lnTo>
                  <a:cubicBezTo>
                    <a:pt x="1429" y="50366"/>
                    <a:pt x="852" y="50396"/>
                    <a:pt x="457" y="507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4925125" y="1623425"/>
              <a:ext cx="57775" cy="168700"/>
            </a:xfrm>
            <a:custGeom>
              <a:rect b="b" l="l" r="r" t="t"/>
              <a:pathLst>
                <a:path extrusionOk="0" h="6748" w="2311">
                  <a:moveTo>
                    <a:pt x="31" y="5562"/>
                  </a:moveTo>
                  <a:cubicBezTo>
                    <a:pt x="1" y="6170"/>
                    <a:pt x="487" y="6718"/>
                    <a:pt x="1125" y="6748"/>
                  </a:cubicBezTo>
                  <a:cubicBezTo>
                    <a:pt x="1733" y="6748"/>
                    <a:pt x="2280" y="6262"/>
                    <a:pt x="2311" y="5654"/>
                  </a:cubicBezTo>
                  <a:lnTo>
                    <a:pt x="2311" y="5654"/>
                  </a:lnTo>
                  <a:cubicBezTo>
                    <a:pt x="2311" y="5319"/>
                    <a:pt x="2189" y="5015"/>
                    <a:pt x="1976" y="4803"/>
                  </a:cubicBezTo>
                  <a:cubicBezTo>
                    <a:pt x="1824" y="4651"/>
                    <a:pt x="1612" y="4529"/>
                    <a:pt x="1399" y="4499"/>
                  </a:cubicBezTo>
                  <a:lnTo>
                    <a:pt x="1399" y="2249"/>
                  </a:lnTo>
                  <a:cubicBezTo>
                    <a:pt x="1885" y="2158"/>
                    <a:pt x="2280" y="1733"/>
                    <a:pt x="2311" y="1186"/>
                  </a:cubicBezTo>
                  <a:lnTo>
                    <a:pt x="2311" y="1186"/>
                  </a:lnTo>
                  <a:cubicBezTo>
                    <a:pt x="2311" y="882"/>
                    <a:pt x="2189" y="608"/>
                    <a:pt x="2007" y="365"/>
                  </a:cubicBezTo>
                  <a:cubicBezTo>
                    <a:pt x="1976" y="365"/>
                    <a:pt x="1976" y="365"/>
                    <a:pt x="1976" y="334"/>
                  </a:cubicBezTo>
                  <a:cubicBezTo>
                    <a:pt x="1764" y="152"/>
                    <a:pt x="1490" y="30"/>
                    <a:pt x="1217" y="0"/>
                  </a:cubicBezTo>
                  <a:cubicBezTo>
                    <a:pt x="578" y="0"/>
                    <a:pt x="61" y="486"/>
                    <a:pt x="31" y="1094"/>
                  </a:cubicBezTo>
                  <a:cubicBezTo>
                    <a:pt x="1" y="1398"/>
                    <a:pt x="122" y="1702"/>
                    <a:pt x="335" y="1915"/>
                  </a:cubicBezTo>
                  <a:cubicBezTo>
                    <a:pt x="517" y="2128"/>
                    <a:pt x="761" y="2249"/>
                    <a:pt x="1065" y="2280"/>
                  </a:cubicBezTo>
                  <a:lnTo>
                    <a:pt x="1065" y="4468"/>
                  </a:lnTo>
                  <a:cubicBezTo>
                    <a:pt x="487" y="4529"/>
                    <a:pt x="31" y="4985"/>
                    <a:pt x="31" y="55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4685775" y="2279950"/>
              <a:ext cx="179350" cy="442300"/>
            </a:xfrm>
            <a:custGeom>
              <a:rect b="b" l="l" r="r" t="t"/>
              <a:pathLst>
                <a:path extrusionOk="0" h="17692" w="7174">
                  <a:moveTo>
                    <a:pt x="5927" y="14013"/>
                  </a:moveTo>
                  <a:cubicBezTo>
                    <a:pt x="6231" y="14013"/>
                    <a:pt x="6535" y="13892"/>
                    <a:pt x="6748" y="13709"/>
                  </a:cubicBezTo>
                  <a:cubicBezTo>
                    <a:pt x="6961" y="13497"/>
                    <a:pt x="7113" y="13223"/>
                    <a:pt x="7113" y="12919"/>
                  </a:cubicBezTo>
                  <a:cubicBezTo>
                    <a:pt x="7113" y="12615"/>
                    <a:pt x="7021" y="12311"/>
                    <a:pt x="6809" y="12098"/>
                  </a:cubicBezTo>
                  <a:cubicBezTo>
                    <a:pt x="6809" y="12068"/>
                    <a:pt x="6778" y="12068"/>
                    <a:pt x="6778" y="12068"/>
                  </a:cubicBezTo>
                  <a:cubicBezTo>
                    <a:pt x="6596" y="11886"/>
                    <a:pt x="6383" y="11794"/>
                    <a:pt x="6140" y="11734"/>
                  </a:cubicBezTo>
                  <a:lnTo>
                    <a:pt x="6140" y="2281"/>
                  </a:lnTo>
                  <a:cubicBezTo>
                    <a:pt x="6687" y="2220"/>
                    <a:pt x="7113" y="1764"/>
                    <a:pt x="7143" y="1217"/>
                  </a:cubicBezTo>
                  <a:lnTo>
                    <a:pt x="7143" y="1217"/>
                  </a:lnTo>
                  <a:cubicBezTo>
                    <a:pt x="7173" y="882"/>
                    <a:pt x="7021" y="578"/>
                    <a:pt x="6809" y="366"/>
                  </a:cubicBezTo>
                  <a:cubicBezTo>
                    <a:pt x="6626" y="153"/>
                    <a:pt x="6353" y="31"/>
                    <a:pt x="6049" y="31"/>
                  </a:cubicBezTo>
                  <a:cubicBezTo>
                    <a:pt x="5441" y="1"/>
                    <a:pt x="4894" y="487"/>
                    <a:pt x="4863" y="1126"/>
                  </a:cubicBezTo>
                  <a:cubicBezTo>
                    <a:pt x="4863" y="1703"/>
                    <a:pt x="5259" y="2189"/>
                    <a:pt x="5806" y="2281"/>
                  </a:cubicBezTo>
                  <a:lnTo>
                    <a:pt x="5806" y="11734"/>
                  </a:lnTo>
                  <a:cubicBezTo>
                    <a:pt x="5593" y="11764"/>
                    <a:pt x="5380" y="11855"/>
                    <a:pt x="5198" y="12038"/>
                  </a:cubicBezTo>
                  <a:cubicBezTo>
                    <a:pt x="4985" y="12220"/>
                    <a:pt x="4833" y="12524"/>
                    <a:pt x="4833" y="12828"/>
                  </a:cubicBezTo>
                  <a:cubicBezTo>
                    <a:pt x="4833" y="13071"/>
                    <a:pt x="4894" y="13314"/>
                    <a:pt x="5046" y="13527"/>
                  </a:cubicBezTo>
                  <a:lnTo>
                    <a:pt x="1793" y="16779"/>
                  </a:lnTo>
                  <a:cubicBezTo>
                    <a:pt x="1611" y="16658"/>
                    <a:pt x="1398" y="16566"/>
                    <a:pt x="1185" y="16566"/>
                  </a:cubicBezTo>
                  <a:cubicBezTo>
                    <a:pt x="882" y="16566"/>
                    <a:pt x="578" y="16658"/>
                    <a:pt x="365" y="16870"/>
                  </a:cubicBezTo>
                  <a:cubicBezTo>
                    <a:pt x="122" y="17083"/>
                    <a:pt x="0" y="17357"/>
                    <a:pt x="0" y="17661"/>
                  </a:cubicBezTo>
                  <a:cubicBezTo>
                    <a:pt x="0" y="17661"/>
                    <a:pt x="0" y="17691"/>
                    <a:pt x="0" y="17691"/>
                  </a:cubicBezTo>
                  <a:cubicBezTo>
                    <a:pt x="517" y="17448"/>
                    <a:pt x="1094" y="17326"/>
                    <a:pt x="1641" y="17205"/>
                  </a:cubicBezTo>
                  <a:cubicBezTo>
                    <a:pt x="1733" y="17205"/>
                    <a:pt x="1824" y="17174"/>
                    <a:pt x="1915" y="17144"/>
                  </a:cubicBezTo>
                  <a:lnTo>
                    <a:pt x="1915" y="17144"/>
                  </a:lnTo>
                  <a:cubicBezTo>
                    <a:pt x="1976" y="17144"/>
                    <a:pt x="2037" y="17114"/>
                    <a:pt x="2097" y="17114"/>
                  </a:cubicBezTo>
                  <a:cubicBezTo>
                    <a:pt x="2097" y="17083"/>
                    <a:pt x="2067" y="17053"/>
                    <a:pt x="2037" y="17022"/>
                  </a:cubicBezTo>
                  <a:lnTo>
                    <a:pt x="5289" y="13770"/>
                  </a:lnTo>
                  <a:cubicBezTo>
                    <a:pt x="5471" y="13922"/>
                    <a:pt x="5684" y="13983"/>
                    <a:pt x="5927" y="140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5574850" y="2539850"/>
              <a:ext cx="50175" cy="41800"/>
            </a:xfrm>
            <a:custGeom>
              <a:rect b="b" l="l" r="r" t="t"/>
              <a:pathLst>
                <a:path extrusionOk="0" h="1672" w="2007">
                  <a:moveTo>
                    <a:pt x="790" y="0"/>
                  </a:moveTo>
                  <a:lnTo>
                    <a:pt x="760" y="0"/>
                  </a:lnTo>
                  <a:cubicBezTo>
                    <a:pt x="486" y="0"/>
                    <a:pt x="213" y="122"/>
                    <a:pt x="0" y="304"/>
                  </a:cubicBezTo>
                  <a:cubicBezTo>
                    <a:pt x="699" y="638"/>
                    <a:pt x="1277" y="1125"/>
                    <a:pt x="1793" y="1672"/>
                  </a:cubicBezTo>
                  <a:cubicBezTo>
                    <a:pt x="2006" y="1246"/>
                    <a:pt x="1915" y="699"/>
                    <a:pt x="1581" y="335"/>
                  </a:cubicBezTo>
                  <a:cubicBezTo>
                    <a:pt x="1520" y="304"/>
                    <a:pt x="1459" y="243"/>
                    <a:pt x="1398" y="213"/>
                  </a:cubicBezTo>
                  <a:cubicBezTo>
                    <a:pt x="1216" y="91"/>
                    <a:pt x="1003" y="31"/>
                    <a:pt x="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4389400" y="2471450"/>
              <a:ext cx="2001575" cy="1478000"/>
            </a:xfrm>
            <a:custGeom>
              <a:rect b="b" l="l" r="r" t="t"/>
              <a:pathLst>
                <a:path extrusionOk="0" h="59120" w="80063">
                  <a:moveTo>
                    <a:pt x="183" y="25958"/>
                  </a:moveTo>
                  <a:cubicBezTo>
                    <a:pt x="1" y="33223"/>
                    <a:pt x="6353" y="38481"/>
                    <a:pt x="7356" y="39241"/>
                  </a:cubicBezTo>
                  <a:cubicBezTo>
                    <a:pt x="10548" y="43740"/>
                    <a:pt x="18329" y="43801"/>
                    <a:pt x="20883" y="43679"/>
                  </a:cubicBezTo>
                  <a:cubicBezTo>
                    <a:pt x="21460" y="45959"/>
                    <a:pt x="23679" y="47205"/>
                    <a:pt x="24652" y="47630"/>
                  </a:cubicBezTo>
                  <a:cubicBezTo>
                    <a:pt x="25320" y="50062"/>
                    <a:pt x="26627" y="51886"/>
                    <a:pt x="28603" y="53071"/>
                  </a:cubicBezTo>
                  <a:cubicBezTo>
                    <a:pt x="32403" y="55412"/>
                    <a:pt x="37448" y="54682"/>
                    <a:pt x="39059" y="54348"/>
                  </a:cubicBezTo>
                  <a:cubicBezTo>
                    <a:pt x="41005" y="56354"/>
                    <a:pt x="43284" y="57114"/>
                    <a:pt x="45564" y="57114"/>
                  </a:cubicBezTo>
                  <a:cubicBezTo>
                    <a:pt x="49272" y="57114"/>
                    <a:pt x="52950" y="55108"/>
                    <a:pt x="55230" y="53314"/>
                  </a:cubicBezTo>
                  <a:cubicBezTo>
                    <a:pt x="59333" y="55503"/>
                    <a:pt x="63345" y="53436"/>
                    <a:pt x="64804" y="52524"/>
                  </a:cubicBezTo>
                  <a:cubicBezTo>
                    <a:pt x="65929" y="53314"/>
                    <a:pt x="68665" y="54834"/>
                    <a:pt x="71643" y="53953"/>
                  </a:cubicBezTo>
                  <a:cubicBezTo>
                    <a:pt x="74713" y="53041"/>
                    <a:pt x="77084" y="49910"/>
                    <a:pt x="78665" y="44652"/>
                  </a:cubicBezTo>
                  <a:cubicBezTo>
                    <a:pt x="80063" y="40001"/>
                    <a:pt x="78786" y="36718"/>
                    <a:pt x="77510" y="34773"/>
                  </a:cubicBezTo>
                  <a:cubicBezTo>
                    <a:pt x="76628" y="33466"/>
                    <a:pt x="75625" y="32585"/>
                    <a:pt x="74987" y="32098"/>
                  </a:cubicBezTo>
                  <a:cubicBezTo>
                    <a:pt x="76324" y="28664"/>
                    <a:pt x="73558" y="25350"/>
                    <a:pt x="71491" y="23770"/>
                  </a:cubicBezTo>
                  <a:cubicBezTo>
                    <a:pt x="71704" y="19089"/>
                    <a:pt x="68087" y="16718"/>
                    <a:pt x="65625" y="15928"/>
                  </a:cubicBezTo>
                  <a:cubicBezTo>
                    <a:pt x="65200" y="13071"/>
                    <a:pt x="63345" y="10882"/>
                    <a:pt x="60215" y="9545"/>
                  </a:cubicBezTo>
                  <a:cubicBezTo>
                    <a:pt x="58391" y="8754"/>
                    <a:pt x="56628" y="8481"/>
                    <a:pt x="55807" y="8390"/>
                  </a:cubicBezTo>
                  <a:cubicBezTo>
                    <a:pt x="51096" y="912"/>
                    <a:pt x="42403" y="2098"/>
                    <a:pt x="40488" y="2463"/>
                  </a:cubicBezTo>
                  <a:cubicBezTo>
                    <a:pt x="36050" y="1"/>
                    <a:pt x="30579" y="2311"/>
                    <a:pt x="29120" y="3040"/>
                  </a:cubicBezTo>
                  <a:cubicBezTo>
                    <a:pt x="23284" y="1004"/>
                    <a:pt x="19697" y="5381"/>
                    <a:pt x="18785" y="6657"/>
                  </a:cubicBezTo>
                  <a:cubicBezTo>
                    <a:pt x="6840" y="9362"/>
                    <a:pt x="426" y="16019"/>
                    <a:pt x="183" y="25958"/>
                  </a:cubicBezTo>
                  <a:close/>
                  <a:moveTo>
                    <a:pt x="1946" y="26019"/>
                  </a:moveTo>
                  <a:cubicBezTo>
                    <a:pt x="2159" y="16779"/>
                    <a:pt x="8056" y="10821"/>
                    <a:pt x="19424" y="8329"/>
                  </a:cubicBezTo>
                  <a:cubicBezTo>
                    <a:pt x="19272" y="9575"/>
                    <a:pt x="19636" y="11065"/>
                    <a:pt x="20548" y="12767"/>
                  </a:cubicBezTo>
                  <a:cubicBezTo>
                    <a:pt x="20700" y="13071"/>
                    <a:pt x="20913" y="13405"/>
                    <a:pt x="21095" y="13739"/>
                  </a:cubicBezTo>
                  <a:cubicBezTo>
                    <a:pt x="21977" y="16232"/>
                    <a:pt x="22129" y="17356"/>
                    <a:pt x="22098" y="17873"/>
                  </a:cubicBezTo>
                  <a:cubicBezTo>
                    <a:pt x="22038" y="19545"/>
                    <a:pt x="21278" y="21703"/>
                    <a:pt x="19697" y="22797"/>
                  </a:cubicBezTo>
                  <a:cubicBezTo>
                    <a:pt x="18481" y="23648"/>
                    <a:pt x="17083" y="23861"/>
                    <a:pt x="15411" y="23466"/>
                  </a:cubicBezTo>
                  <a:cubicBezTo>
                    <a:pt x="15259" y="23405"/>
                    <a:pt x="15107" y="23496"/>
                    <a:pt x="15077" y="23648"/>
                  </a:cubicBezTo>
                  <a:cubicBezTo>
                    <a:pt x="15047" y="23800"/>
                    <a:pt x="15138" y="23922"/>
                    <a:pt x="15290" y="23952"/>
                  </a:cubicBezTo>
                  <a:cubicBezTo>
                    <a:pt x="15867" y="24104"/>
                    <a:pt x="16445" y="24195"/>
                    <a:pt x="16992" y="24195"/>
                  </a:cubicBezTo>
                  <a:cubicBezTo>
                    <a:pt x="18086" y="24195"/>
                    <a:pt x="19089" y="23861"/>
                    <a:pt x="20001" y="23223"/>
                  </a:cubicBezTo>
                  <a:cubicBezTo>
                    <a:pt x="21734" y="22007"/>
                    <a:pt x="22554" y="19697"/>
                    <a:pt x="22646" y="17904"/>
                  </a:cubicBezTo>
                  <a:cubicBezTo>
                    <a:pt x="22646" y="17296"/>
                    <a:pt x="22463" y="16353"/>
                    <a:pt x="22098" y="15077"/>
                  </a:cubicBezTo>
                  <a:cubicBezTo>
                    <a:pt x="22220" y="15229"/>
                    <a:pt x="22372" y="15381"/>
                    <a:pt x="22524" y="15533"/>
                  </a:cubicBezTo>
                  <a:cubicBezTo>
                    <a:pt x="23436" y="16414"/>
                    <a:pt x="24560" y="16931"/>
                    <a:pt x="25624" y="16992"/>
                  </a:cubicBezTo>
                  <a:cubicBezTo>
                    <a:pt x="25715" y="16992"/>
                    <a:pt x="25807" y="16992"/>
                    <a:pt x="25898" y="16992"/>
                  </a:cubicBezTo>
                  <a:cubicBezTo>
                    <a:pt x="26688" y="16992"/>
                    <a:pt x="27478" y="16779"/>
                    <a:pt x="28147" y="16323"/>
                  </a:cubicBezTo>
                  <a:cubicBezTo>
                    <a:pt x="28238" y="16232"/>
                    <a:pt x="28299" y="16080"/>
                    <a:pt x="28208" y="15958"/>
                  </a:cubicBezTo>
                  <a:cubicBezTo>
                    <a:pt x="28117" y="15837"/>
                    <a:pt x="27965" y="15806"/>
                    <a:pt x="27843" y="15897"/>
                  </a:cubicBezTo>
                  <a:cubicBezTo>
                    <a:pt x="27205" y="16323"/>
                    <a:pt x="26415" y="16505"/>
                    <a:pt x="25655" y="16475"/>
                  </a:cubicBezTo>
                  <a:cubicBezTo>
                    <a:pt x="24712" y="16414"/>
                    <a:pt x="23709" y="15928"/>
                    <a:pt x="22889" y="15138"/>
                  </a:cubicBezTo>
                  <a:cubicBezTo>
                    <a:pt x="22038" y="14347"/>
                    <a:pt x="21430" y="13314"/>
                    <a:pt x="21004" y="12524"/>
                  </a:cubicBezTo>
                  <a:cubicBezTo>
                    <a:pt x="20062" y="10700"/>
                    <a:pt x="19728" y="9180"/>
                    <a:pt x="20031" y="7934"/>
                  </a:cubicBezTo>
                  <a:cubicBezTo>
                    <a:pt x="20062" y="7934"/>
                    <a:pt x="20092" y="7903"/>
                    <a:pt x="20092" y="7873"/>
                  </a:cubicBezTo>
                  <a:cubicBezTo>
                    <a:pt x="20214" y="7660"/>
                    <a:pt x="23253" y="2645"/>
                    <a:pt x="28877" y="4803"/>
                  </a:cubicBezTo>
                  <a:cubicBezTo>
                    <a:pt x="29120" y="4894"/>
                    <a:pt x="29393" y="4894"/>
                    <a:pt x="29606" y="4742"/>
                  </a:cubicBezTo>
                  <a:cubicBezTo>
                    <a:pt x="29667" y="4712"/>
                    <a:pt x="35199" y="1763"/>
                    <a:pt x="39424" y="3891"/>
                  </a:cubicBezTo>
                  <a:cubicBezTo>
                    <a:pt x="38968" y="4651"/>
                    <a:pt x="39120" y="5654"/>
                    <a:pt x="39242" y="6657"/>
                  </a:cubicBezTo>
                  <a:cubicBezTo>
                    <a:pt x="39302" y="6870"/>
                    <a:pt x="39333" y="7083"/>
                    <a:pt x="39333" y="7295"/>
                  </a:cubicBezTo>
                  <a:cubicBezTo>
                    <a:pt x="39394" y="7721"/>
                    <a:pt x="39485" y="8147"/>
                    <a:pt x="39576" y="8572"/>
                  </a:cubicBezTo>
                  <a:cubicBezTo>
                    <a:pt x="39789" y="9727"/>
                    <a:pt x="40001" y="10791"/>
                    <a:pt x="39606" y="11794"/>
                  </a:cubicBezTo>
                  <a:cubicBezTo>
                    <a:pt x="39181" y="12919"/>
                    <a:pt x="38147" y="13587"/>
                    <a:pt x="37083" y="14286"/>
                  </a:cubicBezTo>
                  <a:cubicBezTo>
                    <a:pt x="36658" y="14560"/>
                    <a:pt x="36232" y="14834"/>
                    <a:pt x="35837" y="15168"/>
                  </a:cubicBezTo>
                  <a:cubicBezTo>
                    <a:pt x="33892" y="15533"/>
                    <a:pt x="32555" y="15320"/>
                    <a:pt x="31734" y="14560"/>
                  </a:cubicBezTo>
                  <a:cubicBezTo>
                    <a:pt x="31430" y="14256"/>
                    <a:pt x="31187" y="13952"/>
                    <a:pt x="30913" y="13618"/>
                  </a:cubicBezTo>
                  <a:cubicBezTo>
                    <a:pt x="30640" y="13283"/>
                    <a:pt x="30366" y="12979"/>
                    <a:pt x="30062" y="12676"/>
                  </a:cubicBezTo>
                  <a:cubicBezTo>
                    <a:pt x="30457" y="12493"/>
                    <a:pt x="30700" y="12037"/>
                    <a:pt x="30761" y="11642"/>
                  </a:cubicBezTo>
                  <a:cubicBezTo>
                    <a:pt x="30822" y="11186"/>
                    <a:pt x="30700" y="10761"/>
                    <a:pt x="30579" y="10365"/>
                  </a:cubicBezTo>
                  <a:lnTo>
                    <a:pt x="30123" y="8724"/>
                  </a:lnTo>
                  <a:cubicBezTo>
                    <a:pt x="30092" y="8602"/>
                    <a:pt x="29940" y="8511"/>
                    <a:pt x="29789" y="8542"/>
                  </a:cubicBezTo>
                  <a:cubicBezTo>
                    <a:pt x="29667" y="8572"/>
                    <a:pt x="29576" y="8724"/>
                    <a:pt x="29606" y="8876"/>
                  </a:cubicBezTo>
                  <a:lnTo>
                    <a:pt x="30062" y="10517"/>
                  </a:lnTo>
                  <a:cubicBezTo>
                    <a:pt x="30184" y="10852"/>
                    <a:pt x="30275" y="11217"/>
                    <a:pt x="30214" y="11581"/>
                  </a:cubicBezTo>
                  <a:cubicBezTo>
                    <a:pt x="30184" y="11855"/>
                    <a:pt x="30032" y="12159"/>
                    <a:pt x="29728" y="12220"/>
                  </a:cubicBezTo>
                  <a:cubicBezTo>
                    <a:pt x="29697" y="12250"/>
                    <a:pt x="29667" y="12250"/>
                    <a:pt x="29606" y="12280"/>
                  </a:cubicBezTo>
                  <a:cubicBezTo>
                    <a:pt x="27904" y="11034"/>
                    <a:pt x="25320" y="11156"/>
                    <a:pt x="23740" y="12584"/>
                  </a:cubicBezTo>
                  <a:cubicBezTo>
                    <a:pt x="23649" y="12676"/>
                    <a:pt x="23618" y="12858"/>
                    <a:pt x="23740" y="12949"/>
                  </a:cubicBezTo>
                  <a:cubicBezTo>
                    <a:pt x="23831" y="13071"/>
                    <a:pt x="23983" y="13071"/>
                    <a:pt x="24105" y="12979"/>
                  </a:cubicBezTo>
                  <a:cubicBezTo>
                    <a:pt x="25564" y="11612"/>
                    <a:pt x="28086" y="11612"/>
                    <a:pt x="29576" y="12919"/>
                  </a:cubicBezTo>
                  <a:cubicBezTo>
                    <a:pt x="29910" y="13223"/>
                    <a:pt x="30184" y="13587"/>
                    <a:pt x="30488" y="13952"/>
                  </a:cubicBezTo>
                  <a:cubicBezTo>
                    <a:pt x="30761" y="14286"/>
                    <a:pt x="31035" y="14621"/>
                    <a:pt x="31369" y="14925"/>
                  </a:cubicBezTo>
                  <a:cubicBezTo>
                    <a:pt x="32038" y="15563"/>
                    <a:pt x="32950" y="15867"/>
                    <a:pt x="34135" y="15867"/>
                  </a:cubicBezTo>
                  <a:cubicBezTo>
                    <a:pt x="34439" y="15867"/>
                    <a:pt x="34773" y="15837"/>
                    <a:pt x="35108" y="15806"/>
                  </a:cubicBezTo>
                  <a:cubicBezTo>
                    <a:pt x="34105" y="16840"/>
                    <a:pt x="33618" y="18329"/>
                    <a:pt x="33740" y="19910"/>
                  </a:cubicBezTo>
                  <a:cubicBezTo>
                    <a:pt x="31795" y="19575"/>
                    <a:pt x="30275" y="19545"/>
                    <a:pt x="28542" y="19818"/>
                  </a:cubicBezTo>
                  <a:cubicBezTo>
                    <a:pt x="26962" y="20092"/>
                    <a:pt x="24895" y="20761"/>
                    <a:pt x="24044" y="22493"/>
                  </a:cubicBezTo>
                  <a:cubicBezTo>
                    <a:pt x="23618" y="23375"/>
                    <a:pt x="23557" y="24347"/>
                    <a:pt x="23527" y="25290"/>
                  </a:cubicBezTo>
                  <a:cubicBezTo>
                    <a:pt x="23527" y="25654"/>
                    <a:pt x="23497" y="26019"/>
                    <a:pt x="23466" y="26384"/>
                  </a:cubicBezTo>
                  <a:cubicBezTo>
                    <a:pt x="23314" y="27721"/>
                    <a:pt x="22342" y="28603"/>
                    <a:pt x="21521" y="29120"/>
                  </a:cubicBezTo>
                  <a:cubicBezTo>
                    <a:pt x="20366" y="29849"/>
                    <a:pt x="18876" y="29423"/>
                    <a:pt x="18481" y="29211"/>
                  </a:cubicBezTo>
                  <a:cubicBezTo>
                    <a:pt x="16688" y="28177"/>
                    <a:pt x="16232" y="27782"/>
                    <a:pt x="15320" y="26050"/>
                  </a:cubicBezTo>
                  <a:cubicBezTo>
                    <a:pt x="15259" y="25898"/>
                    <a:pt x="15107" y="25867"/>
                    <a:pt x="14955" y="25928"/>
                  </a:cubicBezTo>
                  <a:cubicBezTo>
                    <a:pt x="14834" y="25989"/>
                    <a:pt x="14773" y="26141"/>
                    <a:pt x="14864" y="26293"/>
                  </a:cubicBezTo>
                  <a:cubicBezTo>
                    <a:pt x="15806" y="28147"/>
                    <a:pt x="16354" y="28603"/>
                    <a:pt x="18238" y="29667"/>
                  </a:cubicBezTo>
                  <a:cubicBezTo>
                    <a:pt x="18512" y="29819"/>
                    <a:pt x="19180" y="30062"/>
                    <a:pt x="19971" y="30062"/>
                  </a:cubicBezTo>
                  <a:cubicBezTo>
                    <a:pt x="20548" y="30062"/>
                    <a:pt x="21217" y="29940"/>
                    <a:pt x="21794" y="29575"/>
                  </a:cubicBezTo>
                  <a:cubicBezTo>
                    <a:pt x="22402" y="29180"/>
                    <a:pt x="22858" y="28755"/>
                    <a:pt x="23223" y="28299"/>
                  </a:cubicBezTo>
                  <a:cubicBezTo>
                    <a:pt x="23314" y="28937"/>
                    <a:pt x="23649" y="29545"/>
                    <a:pt x="24074" y="30183"/>
                  </a:cubicBezTo>
                  <a:cubicBezTo>
                    <a:pt x="24804" y="31217"/>
                    <a:pt x="25989" y="31855"/>
                    <a:pt x="27266" y="31946"/>
                  </a:cubicBezTo>
                  <a:cubicBezTo>
                    <a:pt x="27266" y="31946"/>
                    <a:pt x="27266" y="31946"/>
                    <a:pt x="27266" y="31946"/>
                  </a:cubicBezTo>
                  <a:cubicBezTo>
                    <a:pt x="27418" y="31946"/>
                    <a:pt x="27539" y="31825"/>
                    <a:pt x="27539" y="31673"/>
                  </a:cubicBezTo>
                  <a:cubicBezTo>
                    <a:pt x="27539" y="31551"/>
                    <a:pt x="27418" y="31399"/>
                    <a:pt x="27296" y="31399"/>
                  </a:cubicBezTo>
                  <a:cubicBezTo>
                    <a:pt x="26202" y="31338"/>
                    <a:pt x="25138" y="30761"/>
                    <a:pt x="24530" y="29879"/>
                  </a:cubicBezTo>
                  <a:cubicBezTo>
                    <a:pt x="23892" y="28968"/>
                    <a:pt x="23557" y="28208"/>
                    <a:pt x="23861" y="27174"/>
                  </a:cubicBezTo>
                  <a:cubicBezTo>
                    <a:pt x="23861" y="27144"/>
                    <a:pt x="23861" y="27113"/>
                    <a:pt x="23861" y="27053"/>
                  </a:cubicBezTo>
                  <a:cubicBezTo>
                    <a:pt x="23922" y="26870"/>
                    <a:pt x="23953" y="26657"/>
                    <a:pt x="23983" y="26445"/>
                  </a:cubicBezTo>
                  <a:cubicBezTo>
                    <a:pt x="24013" y="26050"/>
                    <a:pt x="24044" y="25685"/>
                    <a:pt x="24044" y="25290"/>
                  </a:cubicBezTo>
                  <a:cubicBezTo>
                    <a:pt x="24105" y="24378"/>
                    <a:pt x="24135" y="23496"/>
                    <a:pt x="24500" y="22736"/>
                  </a:cubicBezTo>
                  <a:cubicBezTo>
                    <a:pt x="25260" y="21186"/>
                    <a:pt x="27174" y="20578"/>
                    <a:pt x="28633" y="20335"/>
                  </a:cubicBezTo>
                  <a:cubicBezTo>
                    <a:pt x="30336" y="20062"/>
                    <a:pt x="31825" y="20092"/>
                    <a:pt x="33801" y="20457"/>
                  </a:cubicBezTo>
                  <a:cubicBezTo>
                    <a:pt x="34044" y="22007"/>
                    <a:pt x="34834" y="23314"/>
                    <a:pt x="36050" y="24104"/>
                  </a:cubicBezTo>
                  <a:cubicBezTo>
                    <a:pt x="36901" y="24682"/>
                    <a:pt x="37874" y="24986"/>
                    <a:pt x="38816" y="25259"/>
                  </a:cubicBezTo>
                  <a:cubicBezTo>
                    <a:pt x="39454" y="25472"/>
                    <a:pt x="40062" y="25654"/>
                    <a:pt x="40670" y="25928"/>
                  </a:cubicBezTo>
                  <a:cubicBezTo>
                    <a:pt x="42251" y="26627"/>
                    <a:pt x="43619" y="27964"/>
                    <a:pt x="44348" y="29545"/>
                  </a:cubicBezTo>
                  <a:cubicBezTo>
                    <a:pt x="44409" y="29636"/>
                    <a:pt x="44500" y="29697"/>
                    <a:pt x="44591" y="29697"/>
                  </a:cubicBezTo>
                  <a:cubicBezTo>
                    <a:pt x="44622" y="29697"/>
                    <a:pt x="44682" y="29697"/>
                    <a:pt x="44713" y="29697"/>
                  </a:cubicBezTo>
                  <a:cubicBezTo>
                    <a:pt x="44834" y="29606"/>
                    <a:pt x="44895" y="29454"/>
                    <a:pt x="44834" y="29332"/>
                  </a:cubicBezTo>
                  <a:cubicBezTo>
                    <a:pt x="44196" y="27964"/>
                    <a:pt x="43132" y="26779"/>
                    <a:pt x="41856" y="25989"/>
                  </a:cubicBezTo>
                  <a:lnTo>
                    <a:pt x="41977" y="25867"/>
                  </a:lnTo>
                  <a:cubicBezTo>
                    <a:pt x="42616" y="25229"/>
                    <a:pt x="43436" y="24439"/>
                    <a:pt x="44713" y="24226"/>
                  </a:cubicBezTo>
                  <a:cubicBezTo>
                    <a:pt x="45503" y="24104"/>
                    <a:pt x="46050" y="24135"/>
                    <a:pt x="47236" y="24469"/>
                  </a:cubicBezTo>
                  <a:cubicBezTo>
                    <a:pt x="47388" y="24530"/>
                    <a:pt x="47509" y="24439"/>
                    <a:pt x="47570" y="24287"/>
                  </a:cubicBezTo>
                  <a:cubicBezTo>
                    <a:pt x="47600" y="24165"/>
                    <a:pt x="47540" y="24013"/>
                    <a:pt x="47388" y="23983"/>
                  </a:cubicBezTo>
                  <a:cubicBezTo>
                    <a:pt x="46111" y="23588"/>
                    <a:pt x="45503" y="23588"/>
                    <a:pt x="44622" y="23709"/>
                  </a:cubicBezTo>
                  <a:cubicBezTo>
                    <a:pt x="43163" y="23922"/>
                    <a:pt x="42312" y="24803"/>
                    <a:pt x="41582" y="25502"/>
                  </a:cubicBezTo>
                  <a:lnTo>
                    <a:pt x="41460" y="25624"/>
                  </a:lnTo>
                  <a:cubicBezTo>
                    <a:pt x="41430" y="25654"/>
                    <a:pt x="41430" y="25685"/>
                    <a:pt x="41400" y="25715"/>
                  </a:cubicBezTo>
                  <a:cubicBezTo>
                    <a:pt x="41248" y="25624"/>
                    <a:pt x="41065" y="25533"/>
                    <a:pt x="40883" y="25442"/>
                  </a:cubicBezTo>
                  <a:cubicBezTo>
                    <a:pt x="40275" y="25168"/>
                    <a:pt x="39606" y="24955"/>
                    <a:pt x="38968" y="24773"/>
                  </a:cubicBezTo>
                  <a:cubicBezTo>
                    <a:pt x="38026" y="24469"/>
                    <a:pt x="37114" y="24195"/>
                    <a:pt x="36324" y="23679"/>
                  </a:cubicBezTo>
                  <a:cubicBezTo>
                    <a:pt x="35199" y="22919"/>
                    <a:pt x="34439" y="21612"/>
                    <a:pt x="34287" y="20062"/>
                  </a:cubicBezTo>
                  <a:cubicBezTo>
                    <a:pt x="34105" y="18511"/>
                    <a:pt x="34591" y="17083"/>
                    <a:pt x="35533" y="16110"/>
                  </a:cubicBezTo>
                  <a:cubicBezTo>
                    <a:pt x="36080" y="15593"/>
                    <a:pt x="36719" y="15138"/>
                    <a:pt x="37357" y="14742"/>
                  </a:cubicBezTo>
                  <a:cubicBezTo>
                    <a:pt x="38482" y="14013"/>
                    <a:pt x="39606" y="13253"/>
                    <a:pt x="40093" y="11976"/>
                  </a:cubicBezTo>
                  <a:cubicBezTo>
                    <a:pt x="40275" y="11520"/>
                    <a:pt x="40336" y="11034"/>
                    <a:pt x="40336" y="10548"/>
                  </a:cubicBezTo>
                  <a:cubicBezTo>
                    <a:pt x="40579" y="10882"/>
                    <a:pt x="40853" y="11156"/>
                    <a:pt x="41126" y="11429"/>
                  </a:cubicBezTo>
                  <a:cubicBezTo>
                    <a:pt x="41764" y="12068"/>
                    <a:pt x="42403" y="12706"/>
                    <a:pt x="43223" y="13162"/>
                  </a:cubicBezTo>
                  <a:cubicBezTo>
                    <a:pt x="43801" y="13435"/>
                    <a:pt x="44378" y="13587"/>
                    <a:pt x="44926" y="13587"/>
                  </a:cubicBezTo>
                  <a:cubicBezTo>
                    <a:pt x="45321" y="13587"/>
                    <a:pt x="45685" y="13527"/>
                    <a:pt x="46020" y="13375"/>
                  </a:cubicBezTo>
                  <a:cubicBezTo>
                    <a:pt x="46141" y="13314"/>
                    <a:pt x="46202" y="13162"/>
                    <a:pt x="46141" y="13040"/>
                  </a:cubicBezTo>
                  <a:cubicBezTo>
                    <a:pt x="46081" y="12888"/>
                    <a:pt x="45929" y="12827"/>
                    <a:pt x="45807" y="12888"/>
                  </a:cubicBezTo>
                  <a:cubicBezTo>
                    <a:pt x="45138" y="13192"/>
                    <a:pt x="44287" y="13101"/>
                    <a:pt x="43467" y="12676"/>
                  </a:cubicBezTo>
                  <a:cubicBezTo>
                    <a:pt x="42707" y="12280"/>
                    <a:pt x="42099" y="11642"/>
                    <a:pt x="41491" y="11034"/>
                  </a:cubicBezTo>
                  <a:cubicBezTo>
                    <a:pt x="41035" y="10578"/>
                    <a:pt x="40488" y="10031"/>
                    <a:pt x="40366" y="9362"/>
                  </a:cubicBezTo>
                  <a:cubicBezTo>
                    <a:pt x="40336" y="9271"/>
                    <a:pt x="40275" y="9180"/>
                    <a:pt x="40214" y="9150"/>
                  </a:cubicBezTo>
                  <a:cubicBezTo>
                    <a:pt x="40153" y="8937"/>
                    <a:pt x="40123" y="8694"/>
                    <a:pt x="40093" y="8481"/>
                  </a:cubicBezTo>
                  <a:cubicBezTo>
                    <a:pt x="40001" y="8055"/>
                    <a:pt x="39910" y="7660"/>
                    <a:pt x="39880" y="7235"/>
                  </a:cubicBezTo>
                  <a:cubicBezTo>
                    <a:pt x="39849" y="7022"/>
                    <a:pt x="39819" y="6779"/>
                    <a:pt x="39789" y="6566"/>
                  </a:cubicBezTo>
                  <a:cubicBezTo>
                    <a:pt x="39637" y="5624"/>
                    <a:pt x="39515" y="4742"/>
                    <a:pt x="39910" y="4134"/>
                  </a:cubicBezTo>
                  <a:cubicBezTo>
                    <a:pt x="40093" y="4256"/>
                    <a:pt x="40336" y="4286"/>
                    <a:pt x="40579" y="4226"/>
                  </a:cubicBezTo>
                  <a:cubicBezTo>
                    <a:pt x="40944" y="4134"/>
                    <a:pt x="50002" y="2007"/>
                    <a:pt x="54531" y="9697"/>
                  </a:cubicBezTo>
                  <a:cubicBezTo>
                    <a:pt x="54561" y="9758"/>
                    <a:pt x="54622" y="9788"/>
                    <a:pt x="54652" y="9849"/>
                  </a:cubicBezTo>
                  <a:cubicBezTo>
                    <a:pt x="53801" y="10700"/>
                    <a:pt x="53102" y="11490"/>
                    <a:pt x="52616" y="12554"/>
                  </a:cubicBezTo>
                  <a:cubicBezTo>
                    <a:pt x="52342" y="11095"/>
                    <a:pt x="51430" y="9788"/>
                    <a:pt x="50154" y="9028"/>
                  </a:cubicBezTo>
                  <a:cubicBezTo>
                    <a:pt x="50032" y="8967"/>
                    <a:pt x="49850" y="8998"/>
                    <a:pt x="49789" y="9150"/>
                  </a:cubicBezTo>
                  <a:cubicBezTo>
                    <a:pt x="49728" y="9271"/>
                    <a:pt x="49758" y="9423"/>
                    <a:pt x="49880" y="9484"/>
                  </a:cubicBezTo>
                  <a:cubicBezTo>
                    <a:pt x="51187" y="10244"/>
                    <a:pt x="52099" y="11733"/>
                    <a:pt x="52190" y="13223"/>
                  </a:cubicBezTo>
                  <a:cubicBezTo>
                    <a:pt x="52312" y="15107"/>
                    <a:pt x="51157" y="17113"/>
                    <a:pt x="49363" y="18208"/>
                  </a:cubicBezTo>
                  <a:cubicBezTo>
                    <a:pt x="47722" y="19180"/>
                    <a:pt x="45625" y="19484"/>
                    <a:pt x="43436" y="19089"/>
                  </a:cubicBezTo>
                  <a:cubicBezTo>
                    <a:pt x="42433" y="18907"/>
                    <a:pt x="41825" y="18572"/>
                    <a:pt x="41582" y="18056"/>
                  </a:cubicBezTo>
                  <a:cubicBezTo>
                    <a:pt x="41521" y="17904"/>
                    <a:pt x="41369" y="17843"/>
                    <a:pt x="41217" y="17904"/>
                  </a:cubicBezTo>
                  <a:cubicBezTo>
                    <a:pt x="41096" y="17995"/>
                    <a:pt x="41035" y="18147"/>
                    <a:pt x="41096" y="18268"/>
                  </a:cubicBezTo>
                  <a:cubicBezTo>
                    <a:pt x="41430" y="18967"/>
                    <a:pt x="42160" y="19393"/>
                    <a:pt x="43345" y="19606"/>
                  </a:cubicBezTo>
                  <a:cubicBezTo>
                    <a:pt x="43983" y="19727"/>
                    <a:pt x="44652" y="19788"/>
                    <a:pt x="45290" y="19788"/>
                  </a:cubicBezTo>
                  <a:cubicBezTo>
                    <a:pt x="46901" y="19788"/>
                    <a:pt x="48391" y="19393"/>
                    <a:pt x="49637" y="18663"/>
                  </a:cubicBezTo>
                  <a:cubicBezTo>
                    <a:pt x="50002" y="18420"/>
                    <a:pt x="50336" y="18147"/>
                    <a:pt x="50670" y="17873"/>
                  </a:cubicBezTo>
                  <a:cubicBezTo>
                    <a:pt x="51309" y="19758"/>
                    <a:pt x="51430" y="21855"/>
                    <a:pt x="50974" y="23800"/>
                  </a:cubicBezTo>
                  <a:cubicBezTo>
                    <a:pt x="50944" y="23922"/>
                    <a:pt x="51035" y="24074"/>
                    <a:pt x="51187" y="24104"/>
                  </a:cubicBezTo>
                  <a:cubicBezTo>
                    <a:pt x="51187" y="24104"/>
                    <a:pt x="51217" y="24104"/>
                    <a:pt x="51248" y="24104"/>
                  </a:cubicBezTo>
                  <a:cubicBezTo>
                    <a:pt x="51369" y="24104"/>
                    <a:pt x="51461" y="24043"/>
                    <a:pt x="51491" y="23922"/>
                  </a:cubicBezTo>
                  <a:cubicBezTo>
                    <a:pt x="51977" y="21794"/>
                    <a:pt x="51856" y="19515"/>
                    <a:pt x="51096" y="17508"/>
                  </a:cubicBezTo>
                  <a:cubicBezTo>
                    <a:pt x="51096" y="17478"/>
                    <a:pt x="51096" y="17478"/>
                    <a:pt x="51096" y="17448"/>
                  </a:cubicBezTo>
                  <a:cubicBezTo>
                    <a:pt x="52008" y="16445"/>
                    <a:pt x="52585" y="15198"/>
                    <a:pt x="52707" y="13952"/>
                  </a:cubicBezTo>
                  <a:cubicBezTo>
                    <a:pt x="52707" y="13952"/>
                    <a:pt x="52707" y="13952"/>
                    <a:pt x="52707" y="13922"/>
                  </a:cubicBezTo>
                  <a:cubicBezTo>
                    <a:pt x="53102" y="12250"/>
                    <a:pt x="53953" y="11277"/>
                    <a:pt x="55169" y="10092"/>
                  </a:cubicBezTo>
                  <a:cubicBezTo>
                    <a:pt x="55199" y="10092"/>
                    <a:pt x="55230" y="10122"/>
                    <a:pt x="55260" y="10122"/>
                  </a:cubicBezTo>
                  <a:cubicBezTo>
                    <a:pt x="55260" y="10122"/>
                    <a:pt x="57418" y="10244"/>
                    <a:pt x="59576" y="11186"/>
                  </a:cubicBezTo>
                  <a:cubicBezTo>
                    <a:pt x="62282" y="12341"/>
                    <a:pt x="63771" y="14195"/>
                    <a:pt x="63953" y="16688"/>
                  </a:cubicBezTo>
                  <a:cubicBezTo>
                    <a:pt x="63953" y="17083"/>
                    <a:pt x="64257" y="17387"/>
                    <a:pt x="64622" y="17478"/>
                  </a:cubicBezTo>
                  <a:cubicBezTo>
                    <a:pt x="64622" y="17478"/>
                    <a:pt x="64622" y="17478"/>
                    <a:pt x="64622" y="17478"/>
                  </a:cubicBezTo>
                  <a:cubicBezTo>
                    <a:pt x="64622" y="19180"/>
                    <a:pt x="63862" y="20882"/>
                    <a:pt x="62585" y="21977"/>
                  </a:cubicBezTo>
                  <a:cubicBezTo>
                    <a:pt x="62494" y="22068"/>
                    <a:pt x="62464" y="22250"/>
                    <a:pt x="62555" y="22341"/>
                  </a:cubicBezTo>
                  <a:cubicBezTo>
                    <a:pt x="62616" y="22402"/>
                    <a:pt x="62677" y="22463"/>
                    <a:pt x="62768" y="22463"/>
                  </a:cubicBezTo>
                  <a:cubicBezTo>
                    <a:pt x="62829" y="22463"/>
                    <a:pt x="62889" y="22432"/>
                    <a:pt x="62950" y="22372"/>
                  </a:cubicBezTo>
                  <a:cubicBezTo>
                    <a:pt x="64318" y="21217"/>
                    <a:pt x="65139" y="19454"/>
                    <a:pt x="65169" y="17660"/>
                  </a:cubicBezTo>
                  <a:cubicBezTo>
                    <a:pt x="66567" y="18116"/>
                    <a:pt x="70154" y="19788"/>
                    <a:pt x="69698" y="24074"/>
                  </a:cubicBezTo>
                  <a:cubicBezTo>
                    <a:pt x="69668" y="24408"/>
                    <a:pt x="69789" y="24712"/>
                    <a:pt x="70063" y="24895"/>
                  </a:cubicBezTo>
                  <a:cubicBezTo>
                    <a:pt x="70063" y="24895"/>
                    <a:pt x="70154" y="24955"/>
                    <a:pt x="70276" y="25047"/>
                  </a:cubicBezTo>
                  <a:cubicBezTo>
                    <a:pt x="69242" y="26840"/>
                    <a:pt x="67236" y="28056"/>
                    <a:pt x="65169" y="28086"/>
                  </a:cubicBezTo>
                  <a:cubicBezTo>
                    <a:pt x="65078" y="28086"/>
                    <a:pt x="64987" y="28116"/>
                    <a:pt x="64926" y="28208"/>
                  </a:cubicBezTo>
                  <a:cubicBezTo>
                    <a:pt x="64896" y="28299"/>
                    <a:pt x="64896" y="28420"/>
                    <a:pt x="64956" y="28481"/>
                  </a:cubicBezTo>
                  <a:cubicBezTo>
                    <a:pt x="66324" y="30305"/>
                    <a:pt x="66871" y="32554"/>
                    <a:pt x="66415" y="34500"/>
                  </a:cubicBezTo>
                  <a:cubicBezTo>
                    <a:pt x="65929" y="36627"/>
                    <a:pt x="64136" y="38329"/>
                    <a:pt x="62190" y="38573"/>
                  </a:cubicBezTo>
                  <a:cubicBezTo>
                    <a:pt x="61187" y="38725"/>
                    <a:pt x="60032" y="38512"/>
                    <a:pt x="58725" y="37965"/>
                  </a:cubicBezTo>
                  <a:cubicBezTo>
                    <a:pt x="58057" y="37661"/>
                    <a:pt x="57205" y="37266"/>
                    <a:pt x="56628" y="36566"/>
                  </a:cubicBezTo>
                  <a:cubicBezTo>
                    <a:pt x="56081" y="35898"/>
                    <a:pt x="55898" y="35047"/>
                    <a:pt x="56172" y="34378"/>
                  </a:cubicBezTo>
                  <a:cubicBezTo>
                    <a:pt x="56233" y="34226"/>
                    <a:pt x="56172" y="34074"/>
                    <a:pt x="56020" y="34013"/>
                  </a:cubicBezTo>
                  <a:cubicBezTo>
                    <a:pt x="55898" y="33952"/>
                    <a:pt x="55746" y="34044"/>
                    <a:pt x="55686" y="34165"/>
                  </a:cubicBezTo>
                  <a:cubicBezTo>
                    <a:pt x="55351" y="35016"/>
                    <a:pt x="55564" y="36080"/>
                    <a:pt x="56233" y="36901"/>
                  </a:cubicBezTo>
                  <a:cubicBezTo>
                    <a:pt x="56871" y="37691"/>
                    <a:pt x="57813" y="38147"/>
                    <a:pt x="58512" y="38451"/>
                  </a:cubicBezTo>
                  <a:cubicBezTo>
                    <a:pt x="59667" y="38907"/>
                    <a:pt x="60671" y="39150"/>
                    <a:pt x="61582" y="39150"/>
                  </a:cubicBezTo>
                  <a:cubicBezTo>
                    <a:pt x="61826" y="39150"/>
                    <a:pt x="62038" y="39120"/>
                    <a:pt x="62251" y="39120"/>
                  </a:cubicBezTo>
                  <a:cubicBezTo>
                    <a:pt x="64044" y="38876"/>
                    <a:pt x="65686" y="37600"/>
                    <a:pt x="66507" y="35837"/>
                  </a:cubicBezTo>
                  <a:cubicBezTo>
                    <a:pt x="66507" y="35867"/>
                    <a:pt x="66476" y="35867"/>
                    <a:pt x="66476" y="35898"/>
                  </a:cubicBezTo>
                  <a:cubicBezTo>
                    <a:pt x="66476" y="36050"/>
                    <a:pt x="66598" y="36171"/>
                    <a:pt x="66750" y="36171"/>
                  </a:cubicBezTo>
                  <a:cubicBezTo>
                    <a:pt x="67935" y="36232"/>
                    <a:pt x="69121" y="36840"/>
                    <a:pt x="70002" y="37873"/>
                  </a:cubicBezTo>
                  <a:cubicBezTo>
                    <a:pt x="70762" y="38755"/>
                    <a:pt x="71309" y="39910"/>
                    <a:pt x="71643" y="41339"/>
                  </a:cubicBezTo>
                  <a:cubicBezTo>
                    <a:pt x="71765" y="41977"/>
                    <a:pt x="71856" y="42524"/>
                    <a:pt x="71856" y="43071"/>
                  </a:cubicBezTo>
                  <a:cubicBezTo>
                    <a:pt x="71917" y="44530"/>
                    <a:pt x="71461" y="46019"/>
                    <a:pt x="70610" y="47235"/>
                  </a:cubicBezTo>
                  <a:cubicBezTo>
                    <a:pt x="70549" y="47357"/>
                    <a:pt x="70549" y="47509"/>
                    <a:pt x="70671" y="47600"/>
                  </a:cubicBezTo>
                  <a:cubicBezTo>
                    <a:pt x="70732" y="47630"/>
                    <a:pt x="70792" y="47630"/>
                    <a:pt x="70823" y="47630"/>
                  </a:cubicBezTo>
                  <a:cubicBezTo>
                    <a:pt x="70914" y="47630"/>
                    <a:pt x="71005" y="47600"/>
                    <a:pt x="71066" y="47539"/>
                  </a:cubicBezTo>
                  <a:cubicBezTo>
                    <a:pt x="71978" y="46232"/>
                    <a:pt x="72434" y="44621"/>
                    <a:pt x="72403" y="43041"/>
                  </a:cubicBezTo>
                  <a:cubicBezTo>
                    <a:pt x="72373" y="42463"/>
                    <a:pt x="72282" y="41886"/>
                    <a:pt x="72130" y="41217"/>
                  </a:cubicBezTo>
                  <a:cubicBezTo>
                    <a:pt x="71795" y="39728"/>
                    <a:pt x="71218" y="38481"/>
                    <a:pt x="70397" y="37539"/>
                  </a:cubicBezTo>
                  <a:cubicBezTo>
                    <a:pt x="69425" y="36384"/>
                    <a:pt x="68087" y="35715"/>
                    <a:pt x="66780" y="35655"/>
                  </a:cubicBezTo>
                  <a:cubicBezTo>
                    <a:pt x="66659" y="35655"/>
                    <a:pt x="66598" y="35685"/>
                    <a:pt x="66537" y="35746"/>
                  </a:cubicBezTo>
                  <a:cubicBezTo>
                    <a:pt x="66719" y="35381"/>
                    <a:pt x="66841" y="35016"/>
                    <a:pt x="66932" y="34621"/>
                  </a:cubicBezTo>
                  <a:cubicBezTo>
                    <a:pt x="67358" y="32676"/>
                    <a:pt x="66902" y="30457"/>
                    <a:pt x="65655" y="28572"/>
                  </a:cubicBezTo>
                  <a:cubicBezTo>
                    <a:pt x="67722" y="28390"/>
                    <a:pt x="69637" y="27174"/>
                    <a:pt x="70671" y="25381"/>
                  </a:cubicBezTo>
                  <a:cubicBezTo>
                    <a:pt x="71978" y="26475"/>
                    <a:pt x="74683" y="29211"/>
                    <a:pt x="73072" y="31946"/>
                  </a:cubicBezTo>
                  <a:cubicBezTo>
                    <a:pt x="72981" y="32159"/>
                    <a:pt x="72950" y="32402"/>
                    <a:pt x="73011" y="32615"/>
                  </a:cubicBezTo>
                  <a:cubicBezTo>
                    <a:pt x="73042" y="32767"/>
                    <a:pt x="73133" y="32889"/>
                    <a:pt x="73224" y="32980"/>
                  </a:cubicBezTo>
                  <a:cubicBezTo>
                    <a:pt x="72707" y="33588"/>
                    <a:pt x="71917" y="33983"/>
                    <a:pt x="71127" y="33952"/>
                  </a:cubicBezTo>
                  <a:cubicBezTo>
                    <a:pt x="70944" y="33952"/>
                    <a:pt x="70853" y="34044"/>
                    <a:pt x="70823" y="34196"/>
                  </a:cubicBezTo>
                  <a:cubicBezTo>
                    <a:pt x="70823" y="34348"/>
                    <a:pt x="70944" y="34469"/>
                    <a:pt x="71096" y="34469"/>
                  </a:cubicBezTo>
                  <a:cubicBezTo>
                    <a:pt x="71127" y="34469"/>
                    <a:pt x="71187" y="34469"/>
                    <a:pt x="71248" y="34469"/>
                  </a:cubicBezTo>
                  <a:cubicBezTo>
                    <a:pt x="72160" y="34469"/>
                    <a:pt x="73072" y="34013"/>
                    <a:pt x="73650" y="33284"/>
                  </a:cubicBezTo>
                  <a:cubicBezTo>
                    <a:pt x="74713" y="34013"/>
                    <a:pt x="78999" y="37357"/>
                    <a:pt x="76963" y="44135"/>
                  </a:cubicBezTo>
                  <a:cubicBezTo>
                    <a:pt x="75564" y="48785"/>
                    <a:pt x="73619" y="51521"/>
                    <a:pt x="71157" y="52251"/>
                  </a:cubicBezTo>
                  <a:cubicBezTo>
                    <a:pt x="68604" y="53010"/>
                    <a:pt x="66111" y="51339"/>
                    <a:pt x="65534" y="50883"/>
                  </a:cubicBezTo>
                  <a:cubicBezTo>
                    <a:pt x="66689" y="49454"/>
                    <a:pt x="67692" y="47934"/>
                    <a:pt x="67570" y="46202"/>
                  </a:cubicBezTo>
                  <a:cubicBezTo>
                    <a:pt x="67510" y="45564"/>
                    <a:pt x="67327" y="44956"/>
                    <a:pt x="67114" y="44378"/>
                  </a:cubicBezTo>
                  <a:lnTo>
                    <a:pt x="66294" y="42007"/>
                  </a:lnTo>
                  <a:cubicBezTo>
                    <a:pt x="66263" y="41855"/>
                    <a:pt x="66111" y="41794"/>
                    <a:pt x="65959" y="41825"/>
                  </a:cubicBezTo>
                  <a:cubicBezTo>
                    <a:pt x="65838" y="41886"/>
                    <a:pt x="65747" y="42038"/>
                    <a:pt x="65807" y="42159"/>
                  </a:cubicBezTo>
                  <a:lnTo>
                    <a:pt x="66628" y="44560"/>
                  </a:lnTo>
                  <a:cubicBezTo>
                    <a:pt x="66810" y="45108"/>
                    <a:pt x="66993" y="45655"/>
                    <a:pt x="67054" y="46232"/>
                  </a:cubicBezTo>
                  <a:cubicBezTo>
                    <a:pt x="67175" y="47813"/>
                    <a:pt x="66172" y="49272"/>
                    <a:pt x="65078" y="50609"/>
                  </a:cubicBezTo>
                  <a:cubicBezTo>
                    <a:pt x="64804" y="50518"/>
                    <a:pt x="64500" y="50579"/>
                    <a:pt x="64288" y="50731"/>
                  </a:cubicBezTo>
                  <a:cubicBezTo>
                    <a:pt x="64105" y="50883"/>
                    <a:pt x="60093" y="53831"/>
                    <a:pt x="56111" y="51795"/>
                  </a:cubicBezTo>
                  <a:cubicBezTo>
                    <a:pt x="56354" y="51460"/>
                    <a:pt x="56537" y="51065"/>
                    <a:pt x="56598" y="50609"/>
                  </a:cubicBezTo>
                  <a:cubicBezTo>
                    <a:pt x="56689" y="49940"/>
                    <a:pt x="56567" y="49333"/>
                    <a:pt x="56446" y="48725"/>
                  </a:cubicBezTo>
                  <a:lnTo>
                    <a:pt x="56415" y="48512"/>
                  </a:lnTo>
                  <a:cubicBezTo>
                    <a:pt x="56111" y="46931"/>
                    <a:pt x="55990" y="45351"/>
                    <a:pt x="56050" y="43770"/>
                  </a:cubicBezTo>
                  <a:cubicBezTo>
                    <a:pt x="56050" y="43618"/>
                    <a:pt x="55929" y="43497"/>
                    <a:pt x="55777" y="43497"/>
                  </a:cubicBezTo>
                  <a:cubicBezTo>
                    <a:pt x="55655" y="43466"/>
                    <a:pt x="55503" y="43588"/>
                    <a:pt x="55503" y="43740"/>
                  </a:cubicBezTo>
                  <a:cubicBezTo>
                    <a:pt x="55473" y="45381"/>
                    <a:pt x="55594" y="46992"/>
                    <a:pt x="55898" y="48603"/>
                  </a:cubicBezTo>
                  <a:lnTo>
                    <a:pt x="55929" y="48816"/>
                  </a:lnTo>
                  <a:cubicBezTo>
                    <a:pt x="56050" y="49393"/>
                    <a:pt x="56172" y="49971"/>
                    <a:pt x="56081" y="50518"/>
                  </a:cubicBezTo>
                  <a:cubicBezTo>
                    <a:pt x="56020" y="50883"/>
                    <a:pt x="55868" y="51247"/>
                    <a:pt x="55625" y="51521"/>
                  </a:cubicBezTo>
                  <a:cubicBezTo>
                    <a:pt x="55625" y="51521"/>
                    <a:pt x="55594" y="51521"/>
                    <a:pt x="55594" y="51521"/>
                  </a:cubicBezTo>
                  <a:cubicBezTo>
                    <a:pt x="55442" y="51430"/>
                    <a:pt x="55291" y="51369"/>
                    <a:pt x="55139" y="51369"/>
                  </a:cubicBezTo>
                  <a:cubicBezTo>
                    <a:pt x="54926" y="51369"/>
                    <a:pt x="54713" y="51460"/>
                    <a:pt x="54561" y="51582"/>
                  </a:cubicBezTo>
                  <a:cubicBezTo>
                    <a:pt x="54196" y="51886"/>
                    <a:pt x="45625" y="59120"/>
                    <a:pt x="40032" y="52798"/>
                  </a:cubicBezTo>
                  <a:cubicBezTo>
                    <a:pt x="39849" y="52615"/>
                    <a:pt x="39606" y="52524"/>
                    <a:pt x="39363" y="52524"/>
                  </a:cubicBezTo>
                  <a:cubicBezTo>
                    <a:pt x="39150" y="51855"/>
                    <a:pt x="39150" y="51156"/>
                    <a:pt x="39394" y="50488"/>
                  </a:cubicBezTo>
                  <a:cubicBezTo>
                    <a:pt x="39667" y="49637"/>
                    <a:pt x="40366" y="48907"/>
                    <a:pt x="41217" y="48573"/>
                  </a:cubicBezTo>
                  <a:cubicBezTo>
                    <a:pt x="41339" y="48512"/>
                    <a:pt x="41400" y="48360"/>
                    <a:pt x="41369" y="48238"/>
                  </a:cubicBezTo>
                  <a:cubicBezTo>
                    <a:pt x="41308" y="48086"/>
                    <a:pt x="41157" y="48026"/>
                    <a:pt x="41005" y="48086"/>
                  </a:cubicBezTo>
                  <a:cubicBezTo>
                    <a:pt x="40032" y="48481"/>
                    <a:pt x="39242" y="49333"/>
                    <a:pt x="38877" y="50336"/>
                  </a:cubicBezTo>
                  <a:cubicBezTo>
                    <a:pt x="38634" y="51065"/>
                    <a:pt x="38634" y="51855"/>
                    <a:pt x="38846" y="52615"/>
                  </a:cubicBezTo>
                  <a:cubicBezTo>
                    <a:pt x="37600" y="52858"/>
                    <a:pt x="32858" y="53618"/>
                    <a:pt x="29515" y="51582"/>
                  </a:cubicBezTo>
                  <a:cubicBezTo>
                    <a:pt x="27904" y="50579"/>
                    <a:pt x="26810" y="49029"/>
                    <a:pt x="26323" y="46992"/>
                  </a:cubicBezTo>
                  <a:cubicBezTo>
                    <a:pt x="26536" y="46992"/>
                    <a:pt x="26749" y="46992"/>
                    <a:pt x="26992" y="46992"/>
                  </a:cubicBezTo>
                  <a:cubicBezTo>
                    <a:pt x="29089" y="46992"/>
                    <a:pt x="31278" y="46293"/>
                    <a:pt x="32311" y="44956"/>
                  </a:cubicBezTo>
                  <a:cubicBezTo>
                    <a:pt x="32403" y="44834"/>
                    <a:pt x="32372" y="44682"/>
                    <a:pt x="32281" y="44591"/>
                  </a:cubicBezTo>
                  <a:cubicBezTo>
                    <a:pt x="32159" y="44500"/>
                    <a:pt x="31977" y="44530"/>
                    <a:pt x="31886" y="44652"/>
                  </a:cubicBezTo>
                  <a:cubicBezTo>
                    <a:pt x="30822" y="46019"/>
                    <a:pt x="28269" y="46658"/>
                    <a:pt x="26080" y="46415"/>
                  </a:cubicBezTo>
                  <a:cubicBezTo>
                    <a:pt x="25989" y="46323"/>
                    <a:pt x="25867" y="46232"/>
                    <a:pt x="25715" y="46171"/>
                  </a:cubicBezTo>
                  <a:cubicBezTo>
                    <a:pt x="25685" y="46171"/>
                    <a:pt x="22646" y="45016"/>
                    <a:pt x="22524" y="42676"/>
                  </a:cubicBezTo>
                  <a:cubicBezTo>
                    <a:pt x="22494" y="42433"/>
                    <a:pt x="22402" y="42220"/>
                    <a:pt x="22220" y="42068"/>
                  </a:cubicBezTo>
                  <a:cubicBezTo>
                    <a:pt x="22038" y="41916"/>
                    <a:pt x="21794" y="41825"/>
                    <a:pt x="21551" y="41855"/>
                  </a:cubicBezTo>
                  <a:cubicBezTo>
                    <a:pt x="21460" y="41855"/>
                    <a:pt x="11855" y="42737"/>
                    <a:pt x="8724" y="38147"/>
                  </a:cubicBezTo>
                  <a:cubicBezTo>
                    <a:pt x="8664" y="38056"/>
                    <a:pt x="8603" y="37995"/>
                    <a:pt x="8542" y="37934"/>
                  </a:cubicBezTo>
                  <a:cubicBezTo>
                    <a:pt x="8512" y="37904"/>
                    <a:pt x="8420" y="37843"/>
                    <a:pt x="8238" y="37691"/>
                  </a:cubicBezTo>
                  <a:cubicBezTo>
                    <a:pt x="7964" y="36779"/>
                    <a:pt x="7904" y="35746"/>
                    <a:pt x="8208" y="35016"/>
                  </a:cubicBezTo>
                  <a:cubicBezTo>
                    <a:pt x="8481" y="34348"/>
                    <a:pt x="9059" y="33831"/>
                    <a:pt x="9636" y="33375"/>
                  </a:cubicBezTo>
                  <a:cubicBezTo>
                    <a:pt x="10457" y="32706"/>
                    <a:pt x="11399" y="32037"/>
                    <a:pt x="12463" y="32007"/>
                  </a:cubicBezTo>
                  <a:cubicBezTo>
                    <a:pt x="12706" y="32007"/>
                    <a:pt x="13040" y="32068"/>
                    <a:pt x="13314" y="32250"/>
                  </a:cubicBezTo>
                  <a:cubicBezTo>
                    <a:pt x="13527" y="32402"/>
                    <a:pt x="13709" y="32645"/>
                    <a:pt x="13831" y="32889"/>
                  </a:cubicBezTo>
                  <a:cubicBezTo>
                    <a:pt x="14348" y="33770"/>
                    <a:pt x="14773" y="34682"/>
                    <a:pt x="15077" y="35624"/>
                  </a:cubicBezTo>
                  <a:cubicBezTo>
                    <a:pt x="15138" y="35776"/>
                    <a:pt x="15259" y="35867"/>
                    <a:pt x="15411" y="35807"/>
                  </a:cubicBezTo>
                  <a:cubicBezTo>
                    <a:pt x="15563" y="35776"/>
                    <a:pt x="15624" y="35624"/>
                    <a:pt x="15594" y="35472"/>
                  </a:cubicBezTo>
                  <a:cubicBezTo>
                    <a:pt x="15259" y="34469"/>
                    <a:pt x="14834" y="33527"/>
                    <a:pt x="14287" y="32615"/>
                  </a:cubicBezTo>
                  <a:cubicBezTo>
                    <a:pt x="14135" y="32341"/>
                    <a:pt x="13922" y="32037"/>
                    <a:pt x="13648" y="31825"/>
                  </a:cubicBezTo>
                  <a:cubicBezTo>
                    <a:pt x="13314" y="31612"/>
                    <a:pt x="12919" y="31490"/>
                    <a:pt x="12463" y="31490"/>
                  </a:cubicBezTo>
                  <a:cubicBezTo>
                    <a:pt x="11278" y="31490"/>
                    <a:pt x="10244" y="32189"/>
                    <a:pt x="9302" y="32949"/>
                  </a:cubicBezTo>
                  <a:cubicBezTo>
                    <a:pt x="8967" y="33253"/>
                    <a:pt x="8603" y="33557"/>
                    <a:pt x="8299" y="33922"/>
                  </a:cubicBezTo>
                  <a:cubicBezTo>
                    <a:pt x="8238" y="33892"/>
                    <a:pt x="8177" y="33861"/>
                    <a:pt x="8086" y="33892"/>
                  </a:cubicBezTo>
                  <a:cubicBezTo>
                    <a:pt x="7235" y="34165"/>
                    <a:pt x="6414" y="33800"/>
                    <a:pt x="6019" y="33345"/>
                  </a:cubicBezTo>
                  <a:cubicBezTo>
                    <a:pt x="5533" y="32797"/>
                    <a:pt x="5350" y="32068"/>
                    <a:pt x="5229" y="31490"/>
                  </a:cubicBezTo>
                  <a:cubicBezTo>
                    <a:pt x="4986" y="30244"/>
                    <a:pt x="5016" y="29211"/>
                    <a:pt x="5320" y="28360"/>
                  </a:cubicBezTo>
                  <a:cubicBezTo>
                    <a:pt x="5654" y="27326"/>
                    <a:pt x="6475" y="26505"/>
                    <a:pt x="7387" y="26323"/>
                  </a:cubicBezTo>
                  <a:cubicBezTo>
                    <a:pt x="7782" y="26232"/>
                    <a:pt x="8238" y="26232"/>
                    <a:pt x="8785" y="26323"/>
                  </a:cubicBezTo>
                  <a:cubicBezTo>
                    <a:pt x="10092" y="26536"/>
                    <a:pt x="11612" y="27296"/>
                    <a:pt x="12098" y="28755"/>
                  </a:cubicBezTo>
                  <a:cubicBezTo>
                    <a:pt x="12159" y="28876"/>
                    <a:pt x="12311" y="28968"/>
                    <a:pt x="12433" y="28907"/>
                  </a:cubicBezTo>
                  <a:cubicBezTo>
                    <a:pt x="12585" y="28876"/>
                    <a:pt x="12645" y="28724"/>
                    <a:pt x="12615" y="28572"/>
                  </a:cubicBezTo>
                  <a:cubicBezTo>
                    <a:pt x="12037" y="26901"/>
                    <a:pt x="10305" y="26050"/>
                    <a:pt x="8876" y="25806"/>
                  </a:cubicBezTo>
                  <a:cubicBezTo>
                    <a:pt x="8694" y="25776"/>
                    <a:pt x="8512" y="25746"/>
                    <a:pt x="8329" y="25746"/>
                  </a:cubicBezTo>
                  <a:cubicBezTo>
                    <a:pt x="8390" y="25746"/>
                    <a:pt x="8451" y="25715"/>
                    <a:pt x="8481" y="25685"/>
                  </a:cubicBezTo>
                  <a:cubicBezTo>
                    <a:pt x="8603" y="25594"/>
                    <a:pt x="8633" y="25411"/>
                    <a:pt x="8542" y="25320"/>
                  </a:cubicBezTo>
                  <a:cubicBezTo>
                    <a:pt x="8056" y="24712"/>
                    <a:pt x="7904" y="23770"/>
                    <a:pt x="8147" y="22858"/>
                  </a:cubicBezTo>
                  <a:cubicBezTo>
                    <a:pt x="8360" y="21946"/>
                    <a:pt x="8937" y="21156"/>
                    <a:pt x="9423" y="20487"/>
                  </a:cubicBezTo>
                  <a:cubicBezTo>
                    <a:pt x="9910" y="19879"/>
                    <a:pt x="10426" y="19241"/>
                    <a:pt x="11126" y="18846"/>
                  </a:cubicBezTo>
                  <a:cubicBezTo>
                    <a:pt x="11855" y="18451"/>
                    <a:pt x="12645" y="18390"/>
                    <a:pt x="13253" y="18724"/>
                  </a:cubicBezTo>
                  <a:cubicBezTo>
                    <a:pt x="13314" y="18755"/>
                    <a:pt x="13405" y="18755"/>
                    <a:pt x="13466" y="18724"/>
                  </a:cubicBezTo>
                  <a:cubicBezTo>
                    <a:pt x="13983" y="19150"/>
                    <a:pt x="14743" y="19423"/>
                    <a:pt x="15685" y="19515"/>
                  </a:cubicBezTo>
                  <a:cubicBezTo>
                    <a:pt x="15867" y="19545"/>
                    <a:pt x="16080" y="19545"/>
                    <a:pt x="16323" y="19545"/>
                  </a:cubicBezTo>
                  <a:cubicBezTo>
                    <a:pt x="16688" y="19545"/>
                    <a:pt x="17053" y="19515"/>
                    <a:pt x="17448" y="19393"/>
                  </a:cubicBezTo>
                  <a:cubicBezTo>
                    <a:pt x="18086" y="19150"/>
                    <a:pt x="18603" y="18694"/>
                    <a:pt x="18785" y="18116"/>
                  </a:cubicBezTo>
                  <a:cubicBezTo>
                    <a:pt x="18846" y="17995"/>
                    <a:pt x="18755" y="17843"/>
                    <a:pt x="18633" y="17782"/>
                  </a:cubicBezTo>
                  <a:cubicBezTo>
                    <a:pt x="18481" y="17752"/>
                    <a:pt x="18329" y="17812"/>
                    <a:pt x="18299" y="17964"/>
                  </a:cubicBezTo>
                  <a:cubicBezTo>
                    <a:pt x="18147" y="18359"/>
                    <a:pt x="17782" y="18724"/>
                    <a:pt x="17265" y="18876"/>
                  </a:cubicBezTo>
                  <a:cubicBezTo>
                    <a:pt x="16749" y="19059"/>
                    <a:pt x="16171" y="19028"/>
                    <a:pt x="15746" y="18998"/>
                  </a:cubicBezTo>
                  <a:cubicBezTo>
                    <a:pt x="14651" y="18876"/>
                    <a:pt x="13892" y="18542"/>
                    <a:pt x="13466" y="18025"/>
                  </a:cubicBezTo>
                  <a:cubicBezTo>
                    <a:pt x="13040" y="17478"/>
                    <a:pt x="12889" y="16657"/>
                    <a:pt x="13040" y="15472"/>
                  </a:cubicBezTo>
                  <a:cubicBezTo>
                    <a:pt x="13040" y="15320"/>
                    <a:pt x="13071" y="15138"/>
                    <a:pt x="13101" y="14986"/>
                  </a:cubicBezTo>
                  <a:cubicBezTo>
                    <a:pt x="13192" y="14195"/>
                    <a:pt x="13314" y="13344"/>
                    <a:pt x="13101" y="12554"/>
                  </a:cubicBezTo>
                  <a:cubicBezTo>
                    <a:pt x="13071" y="12402"/>
                    <a:pt x="12919" y="12311"/>
                    <a:pt x="12767" y="12341"/>
                  </a:cubicBezTo>
                  <a:cubicBezTo>
                    <a:pt x="12645" y="12402"/>
                    <a:pt x="12554" y="12524"/>
                    <a:pt x="12585" y="12676"/>
                  </a:cubicBezTo>
                  <a:cubicBezTo>
                    <a:pt x="12767" y="13375"/>
                    <a:pt x="12676" y="14134"/>
                    <a:pt x="12585" y="14925"/>
                  </a:cubicBezTo>
                  <a:cubicBezTo>
                    <a:pt x="12554" y="15077"/>
                    <a:pt x="12524" y="15259"/>
                    <a:pt x="12493" y="15411"/>
                  </a:cubicBezTo>
                  <a:cubicBezTo>
                    <a:pt x="12433" y="16171"/>
                    <a:pt x="12372" y="17204"/>
                    <a:pt x="12858" y="18025"/>
                  </a:cubicBezTo>
                  <a:cubicBezTo>
                    <a:pt x="12220" y="17904"/>
                    <a:pt x="11521" y="18025"/>
                    <a:pt x="10882" y="18390"/>
                  </a:cubicBezTo>
                  <a:cubicBezTo>
                    <a:pt x="10092" y="18815"/>
                    <a:pt x="9515" y="19515"/>
                    <a:pt x="8998" y="20153"/>
                  </a:cubicBezTo>
                  <a:cubicBezTo>
                    <a:pt x="8481" y="20882"/>
                    <a:pt x="7873" y="21733"/>
                    <a:pt x="7630" y="22736"/>
                  </a:cubicBezTo>
                  <a:cubicBezTo>
                    <a:pt x="7326" y="23800"/>
                    <a:pt x="7508" y="24895"/>
                    <a:pt x="8116" y="25654"/>
                  </a:cubicBezTo>
                  <a:cubicBezTo>
                    <a:pt x="8177" y="25715"/>
                    <a:pt x="8238" y="25746"/>
                    <a:pt x="8299" y="25746"/>
                  </a:cubicBezTo>
                  <a:cubicBezTo>
                    <a:pt x="7934" y="25715"/>
                    <a:pt x="7600" y="25715"/>
                    <a:pt x="7265" y="25806"/>
                  </a:cubicBezTo>
                  <a:cubicBezTo>
                    <a:pt x="6171" y="26050"/>
                    <a:pt x="5229" y="26961"/>
                    <a:pt x="4803" y="28177"/>
                  </a:cubicBezTo>
                  <a:cubicBezTo>
                    <a:pt x="4499" y="29150"/>
                    <a:pt x="4469" y="30244"/>
                    <a:pt x="4712" y="31582"/>
                  </a:cubicBezTo>
                  <a:cubicBezTo>
                    <a:pt x="4834" y="32250"/>
                    <a:pt x="5077" y="33071"/>
                    <a:pt x="5624" y="33679"/>
                  </a:cubicBezTo>
                  <a:cubicBezTo>
                    <a:pt x="6019" y="34135"/>
                    <a:pt x="6688" y="34500"/>
                    <a:pt x="7478" y="34500"/>
                  </a:cubicBezTo>
                  <a:cubicBezTo>
                    <a:pt x="7630" y="34500"/>
                    <a:pt x="7752" y="34500"/>
                    <a:pt x="7904" y="34469"/>
                  </a:cubicBezTo>
                  <a:cubicBezTo>
                    <a:pt x="7843" y="34591"/>
                    <a:pt x="7752" y="34712"/>
                    <a:pt x="7721" y="34834"/>
                  </a:cubicBezTo>
                  <a:cubicBezTo>
                    <a:pt x="7448" y="35442"/>
                    <a:pt x="7417" y="36293"/>
                    <a:pt x="7539" y="37083"/>
                  </a:cubicBezTo>
                  <a:cubicBezTo>
                    <a:pt x="5685" y="35381"/>
                    <a:pt x="1824" y="31186"/>
                    <a:pt x="1946" y="2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4844575" y="3245775"/>
              <a:ext cx="526625" cy="229525"/>
            </a:xfrm>
            <a:custGeom>
              <a:rect b="b" l="l" r="r" t="t"/>
              <a:pathLst>
                <a:path extrusionOk="0" h="9181" w="21065">
                  <a:moveTo>
                    <a:pt x="2189" y="2675"/>
                  </a:moveTo>
                  <a:cubicBezTo>
                    <a:pt x="2584" y="2341"/>
                    <a:pt x="3010" y="2007"/>
                    <a:pt x="3314" y="1642"/>
                  </a:cubicBezTo>
                  <a:cubicBezTo>
                    <a:pt x="3405" y="1551"/>
                    <a:pt x="3587" y="1520"/>
                    <a:pt x="3679" y="1612"/>
                  </a:cubicBezTo>
                  <a:cubicBezTo>
                    <a:pt x="3800" y="1703"/>
                    <a:pt x="3800" y="1885"/>
                    <a:pt x="3709" y="2007"/>
                  </a:cubicBezTo>
                  <a:cubicBezTo>
                    <a:pt x="3375" y="2402"/>
                    <a:pt x="2949" y="2736"/>
                    <a:pt x="2524" y="3071"/>
                  </a:cubicBezTo>
                  <a:cubicBezTo>
                    <a:pt x="1764" y="3709"/>
                    <a:pt x="1034" y="4317"/>
                    <a:pt x="852" y="5198"/>
                  </a:cubicBezTo>
                  <a:cubicBezTo>
                    <a:pt x="578" y="6536"/>
                    <a:pt x="1855" y="7812"/>
                    <a:pt x="3253" y="8390"/>
                  </a:cubicBezTo>
                  <a:cubicBezTo>
                    <a:pt x="3770" y="8603"/>
                    <a:pt x="4165" y="8694"/>
                    <a:pt x="4530" y="8663"/>
                  </a:cubicBezTo>
                  <a:cubicBezTo>
                    <a:pt x="5533" y="8603"/>
                    <a:pt x="6232" y="7691"/>
                    <a:pt x="6475" y="7296"/>
                  </a:cubicBezTo>
                  <a:cubicBezTo>
                    <a:pt x="6779" y="6840"/>
                    <a:pt x="6992" y="6353"/>
                    <a:pt x="7235" y="5806"/>
                  </a:cubicBezTo>
                  <a:cubicBezTo>
                    <a:pt x="7357" y="5502"/>
                    <a:pt x="7508" y="5168"/>
                    <a:pt x="7660" y="4864"/>
                  </a:cubicBezTo>
                  <a:cubicBezTo>
                    <a:pt x="9119" y="2007"/>
                    <a:pt x="12281" y="61"/>
                    <a:pt x="15472" y="31"/>
                  </a:cubicBezTo>
                  <a:cubicBezTo>
                    <a:pt x="17174" y="1"/>
                    <a:pt x="18664" y="517"/>
                    <a:pt x="19636" y="1490"/>
                  </a:cubicBezTo>
                  <a:cubicBezTo>
                    <a:pt x="20791" y="2645"/>
                    <a:pt x="21065" y="4530"/>
                    <a:pt x="20244" y="5745"/>
                  </a:cubicBezTo>
                  <a:cubicBezTo>
                    <a:pt x="20184" y="5867"/>
                    <a:pt x="20001" y="5897"/>
                    <a:pt x="19880" y="5837"/>
                  </a:cubicBezTo>
                  <a:cubicBezTo>
                    <a:pt x="19758" y="5745"/>
                    <a:pt x="19728" y="5593"/>
                    <a:pt x="19819" y="5472"/>
                  </a:cubicBezTo>
                  <a:cubicBezTo>
                    <a:pt x="20579" y="4317"/>
                    <a:pt x="20123" y="2736"/>
                    <a:pt x="19272" y="1855"/>
                  </a:cubicBezTo>
                  <a:cubicBezTo>
                    <a:pt x="18086" y="700"/>
                    <a:pt x="16384" y="548"/>
                    <a:pt x="15503" y="548"/>
                  </a:cubicBezTo>
                  <a:cubicBezTo>
                    <a:pt x="12463" y="578"/>
                    <a:pt x="9515" y="2402"/>
                    <a:pt x="8147" y="5107"/>
                  </a:cubicBezTo>
                  <a:cubicBezTo>
                    <a:pt x="7995" y="5411"/>
                    <a:pt x="7843" y="5715"/>
                    <a:pt x="7721" y="6019"/>
                  </a:cubicBezTo>
                  <a:cubicBezTo>
                    <a:pt x="7478" y="6536"/>
                    <a:pt x="7235" y="7083"/>
                    <a:pt x="6931" y="7569"/>
                  </a:cubicBezTo>
                  <a:cubicBezTo>
                    <a:pt x="6323" y="8542"/>
                    <a:pt x="5442" y="9119"/>
                    <a:pt x="4560" y="9180"/>
                  </a:cubicBezTo>
                  <a:cubicBezTo>
                    <a:pt x="4499" y="9180"/>
                    <a:pt x="4469" y="9180"/>
                    <a:pt x="4408" y="9180"/>
                  </a:cubicBezTo>
                  <a:cubicBezTo>
                    <a:pt x="3891" y="9180"/>
                    <a:pt x="3405" y="9028"/>
                    <a:pt x="3040" y="8876"/>
                  </a:cubicBezTo>
                  <a:cubicBezTo>
                    <a:pt x="1460" y="8238"/>
                    <a:pt x="1" y="6718"/>
                    <a:pt x="335" y="5077"/>
                  </a:cubicBezTo>
                  <a:cubicBezTo>
                    <a:pt x="548" y="4013"/>
                    <a:pt x="1399" y="3344"/>
                    <a:pt x="2189" y="2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5077100" y="3346075"/>
              <a:ext cx="831350" cy="416450"/>
            </a:xfrm>
            <a:custGeom>
              <a:rect b="b" l="l" r="r" t="t"/>
              <a:pathLst>
                <a:path extrusionOk="0" h="16658" w="33254">
                  <a:moveTo>
                    <a:pt x="2493" y="3101"/>
                  </a:moveTo>
                  <a:cubicBezTo>
                    <a:pt x="3740" y="2980"/>
                    <a:pt x="5077" y="3679"/>
                    <a:pt x="5442" y="4074"/>
                  </a:cubicBezTo>
                  <a:cubicBezTo>
                    <a:pt x="5867" y="2980"/>
                    <a:pt x="6992" y="2341"/>
                    <a:pt x="7934" y="1946"/>
                  </a:cubicBezTo>
                  <a:cubicBezTo>
                    <a:pt x="8086" y="1885"/>
                    <a:pt x="8238" y="1946"/>
                    <a:pt x="8299" y="2068"/>
                  </a:cubicBezTo>
                  <a:cubicBezTo>
                    <a:pt x="8360" y="2220"/>
                    <a:pt x="8299" y="2372"/>
                    <a:pt x="8147" y="2433"/>
                  </a:cubicBezTo>
                  <a:cubicBezTo>
                    <a:pt x="6262" y="3223"/>
                    <a:pt x="5563" y="4226"/>
                    <a:pt x="5837" y="5594"/>
                  </a:cubicBezTo>
                  <a:cubicBezTo>
                    <a:pt x="6110" y="6809"/>
                    <a:pt x="6992" y="8846"/>
                    <a:pt x="7904" y="9423"/>
                  </a:cubicBezTo>
                  <a:cubicBezTo>
                    <a:pt x="7995" y="9454"/>
                    <a:pt x="8025" y="9545"/>
                    <a:pt x="8025" y="9636"/>
                  </a:cubicBezTo>
                  <a:cubicBezTo>
                    <a:pt x="8208" y="9575"/>
                    <a:pt x="8390" y="9515"/>
                    <a:pt x="8603" y="9484"/>
                  </a:cubicBezTo>
                  <a:cubicBezTo>
                    <a:pt x="9120" y="9393"/>
                    <a:pt x="9667" y="9454"/>
                    <a:pt x="10183" y="9515"/>
                  </a:cubicBezTo>
                  <a:cubicBezTo>
                    <a:pt x="10761" y="9575"/>
                    <a:pt x="11278" y="9636"/>
                    <a:pt x="11764" y="9545"/>
                  </a:cubicBezTo>
                  <a:cubicBezTo>
                    <a:pt x="12980" y="9302"/>
                    <a:pt x="13831" y="8177"/>
                    <a:pt x="14560" y="7022"/>
                  </a:cubicBezTo>
                  <a:cubicBezTo>
                    <a:pt x="13466" y="5533"/>
                    <a:pt x="13041" y="3618"/>
                    <a:pt x="13405" y="1794"/>
                  </a:cubicBezTo>
                  <a:cubicBezTo>
                    <a:pt x="13588" y="882"/>
                    <a:pt x="14196" y="1"/>
                    <a:pt x="15077" y="62"/>
                  </a:cubicBezTo>
                  <a:cubicBezTo>
                    <a:pt x="15229" y="62"/>
                    <a:pt x="15351" y="183"/>
                    <a:pt x="15320" y="335"/>
                  </a:cubicBezTo>
                  <a:cubicBezTo>
                    <a:pt x="15320" y="487"/>
                    <a:pt x="15199" y="578"/>
                    <a:pt x="15047" y="578"/>
                  </a:cubicBezTo>
                  <a:cubicBezTo>
                    <a:pt x="14469" y="548"/>
                    <a:pt x="14074" y="1247"/>
                    <a:pt x="13922" y="1916"/>
                  </a:cubicBezTo>
                  <a:cubicBezTo>
                    <a:pt x="13588" y="3618"/>
                    <a:pt x="14013" y="5472"/>
                    <a:pt x="15108" y="6840"/>
                  </a:cubicBezTo>
                  <a:cubicBezTo>
                    <a:pt x="15168" y="6931"/>
                    <a:pt x="15168" y="7053"/>
                    <a:pt x="15108" y="7144"/>
                  </a:cubicBezTo>
                  <a:cubicBezTo>
                    <a:pt x="15016" y="7296"/>
                    <a:pt x="14925" y="7448"/>
                    <a:pt x="14834" y="7600"/>
                  </a:cubicBezTo>
                  <a:cubicBezTo>
                    <a:pt x="16232" y="8694"/>
                    <a:pt x="18117" y="8816"/>
                    <a:pt x="20214" y="8846"/>
                  </a:cubicBezTo>
                  <a:cubicBezTo>
                    <a:pt x="20974" y="8876"/>
                    <a:pt x="21734" y="8876"/>
                    <a:pt x="22433" y="8603"/>
                  </a:cubicBezTo>
                  <a:cubicBezTo>
                    <a:pt x="23071" y="8360"/>
                    <a:pt x="23588" y="7873"/>
                    <a:pt x="24105" y="7417"/>
                  </a:cubicBezTo>
                  <a:lnTo>
                    <a:pt x="24196" y="7357"/>
                  </a:lnTo>
                  <a:cubicBezTo>
                    <a:pt x="24956" y="6657"/>
                    <a:pt x="25868" y="5898"/>
                    <a:pt x="26962" y="5411"/>
                  </a:cubicBezTo>
                  <a:cubicBezTo>
                    <a:pt x="28147" y="4895"/>
                    <a:pt x="29393" y="4834"/>
                    <a:pt x="30397" y="5259"/>
                  </a:cubicBezTo>
                  <a:cubicBezTo>
                    <a:pt x="31430" y="5715"/>
                    <a:pt x="32281" y="6749"/>
                    <a:pt x="32707" y="8056"/>
                  </a:cubicBezTo>
                  <a:cubicBezTo>
                    <a:pt x="33254" y="9667"/>
                    <a:pt x="33132" y="11886"/>
                    <a:pt x="31552" y="13010"/>
                  </a:cubicBezTo>
                  <a:cubicBezTo>
                    <a:pt x="31491" y="13041"/>
                    <a:pt x="31460" y="13071"/>
                    <a:pt x="31400" y="13071"/>
                  </a:cubicBezTo>
                  <a:cubicBezTo>
                    <a:pt x="31308" y="13071"/>
                    <a:pt x="31248" y="13010"/>
                    <a:pt x="31187" y="12949"/>
                  </a:cubicBezTo>
                  <a:cubicBezTo>
                    <a:pt x="31096" y="12828"/>
                    <a:pt x="31126" y="12676"/>
                    <a:pt x="31248" y="12585"/>
                  </a:cubicBezTo>
                  <a:cubicBezTo>
                    <a:pt x="32555" y="11673"/>
                    <a:pt x="32707" y="9697"/>
                    <a:pt x="32220" y="8238"/>
                  </a:cubicBezTo>
                  <a:cubicBezTo>
                    <a:pt x="31825" y="7053"/>
                    <a:pt x="31065" y="6141"/>
                    <a:pt x="30184" y="5746"/>
                  </a:cubicBezTo>
                  <a:cubicBezTo>
                    <a:pt x="29333" y="5381"/>
                    <a:pt x="28238" y="5442"/>
                    <a:pt x="27175" y="5898"/>
                  </a:cubicBezTo>
                  <a:cubicBezTo>
                    <a:pt x="26172" y="6323"/>
                    <a:pt x="25290" y="7083"/>
                    <a:pt x="24530" y="7752"/>
                  </a:cubicBezTo>
                  <a:lnTo>
                    <a:pt x="24469" y="7813"/>
                  </a:lnTo>
                  <a:cubicBezTo>
                    <a:pt x="23922" y="8299"/>
                    <a:pt x="23345" y="8816"/>
                    <a:pt x="22615" y="9089"/>
                  </a:cubicBezTo>
                  <a:cubicBezTo>
                    <a:pt x="21947" y="9363"/>
                    <a:pt x="21217" y="9393"/>
                    <a:pt x="20548" y="9393"/>
                  </a:cubicBezTo>
                  <a:cubicBezTo>
                    <a:pt x="21126" y="9758"/>
                    <a:pt x="21612" y="10335"/>
                    <a:pt x="21916" y="11004"/>
                  </a:cubicBezTo>
                  <a:cubicBezTo>
                    <a:pt x="22311" y="11916"/>
                    <a:pt x="22402" y="12980"/>
                    <a:pt x="22220" y="14135"/>
                  </a:cubicBezTo>
                  <a:cubicBezTo>
                    <a:pt x="22159" y="14560"/>
                    <a:pt x="22038" y="15107"/>
                    <a:pt x="21673" y="15533"/>
                  </a:cubicBezTo>
                  <a:cubicBezTo>
                    <a:pt x="21491" y="15746"/>
                    <a:pt x="21247" y="15959"/>
                    <a:pt x="20943" y="16141"/>
                  </a:cubicBezTo>
                  <a:cubicBezTo>
                    <a:pt x="20305" y="16475"/>
                    <a:pt x="19545" y="16658"/>
                    <a:pt x="18816" y="16658"/>
                  </a:cubicBezTo>
                  <a:cubicBezTo>
                    <a:pt x="18238" y="16658"/>
                    <a:pt x="17691" y="16566"/>
                    <a:pt x="17174" y="16354"/>
                  </a:cubicBezTo>
                  <a:cubicBezTo>
                    <a:pt x="17022" y="16293"/>
                    <a:pt x="16962" y="16141"/>
                    <a:pt x="17022" y="15989"/>
                  </a:cubicBezTo>
                  <a:cubicBezTo>
                    <a:pt x="17083" y="15867"/>
                    <a:pt x="17235" y="15807"/>
                    <a:pt x="17357" y="15867"/>
                  </a:cubicBezTo>
                  <a:cubicBezTo>
                    <a:pt x="18421" y="16293"/>
                    <a:pt x="19667" y="16232"/>
                    <a:pt x="20670" y="15685"/>
                  </a:cubicBezTo>
                  <a:cubicBezTo>
                    <a:pt x="20943" y="15533"/>
                    <a:pt x="21126" y="15381"/>
                    <a:pt x="21247" y="15199"/>
                  </a:cubicBezTo>
                  <a:cubicBezTo>
                    <a:pt x="21551" y="14864"/>
                    <a:pt x="21643" y="14408"/>
                    <a:pt x="21703" y="14044"/>
                  </a:cubicBezTo>
                  <a:cubicBezTo>
                    <a:pt x="21886" y="13010"/>
                    <a:pt x="21764" y="12038"/>
                    <a:pt x="21430" y="11217"/>
                  </a:cubicBezTo>
                  <a:cubicBezTo>
                    <a:pt x="21035" y="10305"/>
                    <a:pt x="20275" y="9636"/>
                    <a:pt x="19424" y="9423"/>
                  </a:cubicBezTo>
                  <a:cubicBezTo>
                    <a:pt x="19363" y="9423"/>
                    <a:pt x="19333" y="9393"/>
                    <a:pt x="19302" y="9363"/>
                  </a:cubicBezTo>
                  <a:cubicBezTo>
                    <a:pt x="17722" y="9302"/>
                    <a:pt x="15898" y="9089"/>
                    <a:pt x="14530" y="8056"/>
                  </a:cubicBezTo>
                  <a:cubicBezTo>
                    <a:pt x="13831" y="8998"/>
                    <a:pt x="13010" y="9819"/>
                    <a:pt x="11886" y="10062"/>
                  </a:cubicBezTo>
                  <a:cubicBezTo>
                    <a:pt x="11278" y="10183"/>
                    <a:pt x="10700" y="10123"/>
                    <a:pt x="10123" y="10062"/>
                  </a:cubicBezTo>
                  <a:cubicBezTo>
                    <a:pt x="9636" y="10001"/>
                    <a:pt x="9150" y="9940"/>
                    <a:pt x="8664" y="10001"/>
                  </a:cubicBezTo>
                  <a:cubicBezTo>
                    <a:pt x="7843" y="10123"/>
                    <a:pt x="7113" y="10670"/>
                    <a:pt x="6718" y="11399"/>
                  </a:cubicBezTo>
                  <a:cubicBezTo>
                    <a:pt x="6354" y="12129"/>
                    <a:pt x="6323" y="13041"/>
                    <a:pt x="6718" y="13770"/>
                  </a:cubicBezTo>
                  <a:cubicBezTo>
                    <a:pt x="6779" y="13922"/>
                    <a:pt x="6718" y="14074"/>
                    <a:pt x="6597" y="14135"/>
                  </a:cubicBezTo>
                  <a:cubicBezTo>
                    <a:pt x="6536" y="14165"/>
                    <a:pt x="6506" y="14165"/>
                    <a:pt x="6475" y="14165"/>
                  </a:cubicBezTo>
                  <a:cubicBezTo>
                    <a:pt x="6384" y="14165"/>
                    <a:pt x="6293" y="14104"/>
                    <a:pt x="6232" y="14013"/>
                  </a:cubicBezTo>
                  <a:cubicBezTo>
                    <a:pt x="5776" y="13132"/>
                    <a:pt x="5806" y="12038"/>
                    <a:pt x="6262" y="11156"/>
                  </a:cubicBezTo>
                  <a:cubicBezTo>
                    <a:pt x="6536" y="10579"/>
                    <a:pt x="7022" y="10123"/>
                    <a:pt x="7569" y="9819"/>
                  </a:cubicBezTo>
                  <a:cubicBezTo>
                    <a:pt x="6445" y="9059"/>
                    <a:pt x="5563" y="6779"/>
                    <a:pt x="5320" y="5715"/>
                  </a:cubicBezTo>
                  <a:cubicBezTo>
                    <a:pt x="5229" y="5259"/>
                    <a:pt x="5229" y="4895"/>
                    <a:pt x="5290" y="4560"/>
                  </a:cubicBezTo>
                  <a:cubicBezTo>
                    <a:pt x="5229" y="4560"/>
                    <a:pt x="5138" y="4530"/>
                    <a:pt x="5077" y="4439"/>
                  </a:cubicBezTo>
                  <a:cubicBezTo>
                    <a:pt x="4925" y="4256"/>
                    <a:pt x="3709" y="3496"/>
                    <a:pt x="2524" y="3618"/>
                  </a:cubicBezTo>
                  <a:cubicBezTo>
                    <a:pt x="1794" y="3679"/>
                    <a:pt x="1217" y="4104"/>
                    <a:pt x="852" y="4834"/>
                  </a:cubicBezTo>
                  <a:cubicBezTo>
                    <a:pt x="609" y="5259"/>
                    <a:pt x="548" y="5898"/>
                    <a:pt x="882" y="6293"/>
                  </a:cubicBezTo>
                  <a:cubicBezTo>
                    <a:pt x="974" y="6414"/>
                    <a:pt x="943" y="6597"/>
                    <a:pt x="822" y="6688"/>
                  </a:cubicBezTo>
                  <a:cubicBezTo>
                    <a:pt x="791" y="6718"/>
                    <a:pt x="730" y="6749"/>
                    <a:pt x="670" y="6749"/>
                  </a:cubicBezTo>
                  <a:cubicBezTo>
                    <a:pt x="578" y="6749"/>
                    <a:pt x="518" y="6718"/>
                    <a:pt x="457" y="6627"/>
                  </a:cubicBezTo>
                  <a:cubicBezTo>
                    <a:pt x="31" y="6110"/>
                    <a:pt x="1" y="5320"/>
                    <a:pt x="366" y="4591"/>
                  </a:cubicBezTo>
                  <a:cubicBezTo>
                    <a:pt x="822" y="3709"/>
                    <a:pt x="1551" y="3192"/>
                    <a:pt x="2493" y="3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5074825" y="2605200"/>
              <a:ext cx="155050" cy="137550"/>
            </a:xfrm>
            <a:custGeom>
              <a:rect b="b" l="l" r="r" t="t"/>
              <a:pathLst>
                <a:path extrusionOk="0" h="5502" w="6202">
                  <a:moveTo>
                    <a:pt x="274" y="0"/>
                  </a:moveTo>
                  <a:cubicBezTo>
                    <a:pt x="3071" y="152"/>
                    <a:pt x="5654" y="2432"/>
                    <a:pt x="6171" y="5198"/>
                  </a:cubicBezTo>
                  <a:cubicBezTo>
                    <a:pt x="6201" y="5319"/>
                    <a:pt x="6110" y="5471"/>
                    <a:pt x="5958" y="5502"/>
                  </a:cubicBezTo>
                  <a:cubicBezTo>
                    <a:pt x="5928" y="5502"/>
                    <a:pt x="5928" y="5502"/>
                    <a:pt x="5897" y="5502"/>
                  </a:cubicBezTo>
                  <a:cubicBezTo>
                    <a:pt x="5776" y="5502"/>
                    <a:pt x="5654" y="5411"/>
                    <a:pt x="5654" y="5289"/>
                  </a:cubicBezTo>
                  <a:cubicBezTo>
                    <a:pt x="5198" y="2766"/>
                    <a:pt x="2827" y="669"/>
                    <a:pt x="244" y="547"/>
                  </a:cubicBezTo>
                  <a:cubicBezTo>
                    <a:pt x="92" y="517"/>
                    <a:pt x="1" y="395"/>
                    <a:pt x="1" y="243"/>
                  </a:cubicBezTo>
                  <a:cubicBezTo>
                    <a:pt x="1" y="122"/>
                    <a:pt x="12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5138650" y="2894700"/>
              <a:ext cx="793350" cy="588950"/>
            </a:xfrm>
            <a:custGeom>
              <a:rect b="b" l="l" r="r" t="t"/>
              <a:pathLst>
                <a:path extrusionOk="0" h="23558" w="31734">
                  <a:moveTo>
                    <a:pt x="24469" y="11308"/>
                  </a:moveTo>
                  <a:cubicBezTo>
                    <a:pt x="23314" y="13527"/>
                    <a:pt x="21430" y="15503"/>
                    <a:pt x="18816" y="15959"/>
                  </a:cubicBezTo>
                  <a:cubicBezTo>
                    <a:pt x="18390" y="16019"/>
                    <a:pt x="17995" y="16050"/>
                    <a:pt x="17600" y="16050"/>
                  </a:cubicBezTo>
                  <a:cubicBezTo>
                    <a:pt x="17387" y="16050"/>
                    <a:pt x="17174" y="16050"/>
                    <a:pt x="16962" y="16050"/>
                  </a:cubicBezTo>
                  <a:cubicBezTo>
                    <a:pt x="17691" y="17114"/>
                    <a:pt x="17995" y="18481"/>
                    <a:pt x="17843" y="19788"/>
                  </a:cubicBezTo>
                  <a:cubicBezTo>
                    <a:pt x="17782" y="20153"/>
                    <a:pt x="17691" y="20548"/>
                    <a:pt x="17539" y="20913"/>
                  </a:cubicBezTo>
                  <a:cubicBezTo>
                    <a:pt x="17600" y="20883"/>
                    <a:pt x="17630" y="20883"/>
                    <a:pt x="17661" y="20883"/>
                  </a:cubicBezTo>
                  <a:cubicBezTo>
                    <a:pt x="19302" y="21035"/>
                    <a:pt x="20731" y="20579"/>
                    <a:pt x="21460" y="19667"/>
                  </a:cubicBezTo>
                  <a:cubicBezTo>
                    <a:pt x="21764" y="19302"/>
                    <a:pt x="21977" y="18907"/>
                    <a:pt x="22129" y="18147"/>
                  </a:cubicBezTo>
                  <a:cubicBezTo>
                    <a:pt x="22159" y="17995"/>
                    <a:pt x="22311" y="17904"/>
                    <a:pt x="22433" y="17934"/>
                  </a:cubicBezTo>
                  <a:cubicBezTo>
                    <a:pt x="22585" y="17965"/>
                    <a:pt x="22676" y="18117"/>
                    <a:pt x="22646" y="18238"/>
                  </a:cubicBezTo>
                  <a:cubicBezTo>
                    <a:pt x="22463" y="19120"/>
                    <a:pt x="22220" y="19576"/>
                    <a:pt x="21855" y="20001"/>
                  </a:cubicBezTo>
                  <a:cubicBezTo>
                    <a:pt x="21126" y="20913"/>
                    <a:pt x="19819" y="21430"/>
                    <a:pt x="18299" y="21430"/>
                  </a:cubicBezTo>
                  <a:cubicBezTo>
                    <a:pt x="18056" y="21430"/>
                    <a:pt x="17843" y="21430"/>
                    <a:pt x="17630" y="21399"/>
                  </a:cubicBezTo>
                  <a:cubicBezTo>
                    <a:pt x="17509" y="21399"/>
                    <a:pt x="17448" y="21339"/>
                    <a:pt x="17418" y="21247"/>
                  </a:cubicBezTo>
                  <a:cubicBezTo>
                    <a:pt x="16992" y="22159"/>
                    <a:pt x="16354" y="22950"/>
                    <a:pt x="15533" y="23527"/>
                  </a:cubicBezTo>
                  <a:cubicBezTo>
                    <a:pt x="15503" y="23557"/>
                    <a:pt x="15442" y="23557"/>
                    <a:pt x="15381" y="23557"/>
                  </a:cubicBezTo>
                  <a:cubicBezTo>
                    <a:pt x="15320" y="23557"/>
                    <a:pt x="15229" y="23527"/>
                    <a:pt x="15168" y="23436"/>
                  </a:cubicBezTo>
                  <a:cubicBezTo>
                    <a:pt x="15077" y="23314"/>
                    <a:pt x="15108" y="23162"/>
                    <a:pt x="15229" y="23071"/>
                  </a:cubicBezTo>
                  <a:cubicBezTo>
                    <a:pt x="16354" y="22311"/>
                    <a:pt x="17114" y="21035"/>
                    <a:pt x="17296" y="19697"/>
                  </a:cubicBezTo>
                  <a:cubicBezTo>
                    <a:pt x="17478" y="18390"/>
                    <a:pt x="17083" y="16992"/>
                    <a:pt x="16232" y="15959"/>
                  </a:cubicBezTo>
                  <a:cubicBezTo>
                    <a:pt x="14895" y="15715"/>
                    <a:pt x="13557" y="15229"/>
                    <a:pt x="12281" y="14712"/>
                  </a:cubicBezTo>
                  <a:cubicBezTo>
                    <a:pt x="11095" y="14287"/>
                    <a:pt x="9879" y="13800"/>
                    <a:pt x="8664" y="13557"/>
                  </a:cubicBezTo>
                  <a:cubicBezTo>
                    <a:pt x="8086" y="13436"/>
                    <a:pt x="7448" y="13375"/>
                    <a:pt x="6810" y="13284"/>
                  </a:cubicBezTo>
                  <a:cubicBezTo>
                    <a:pt x="5381" y="13132"/>
                    <a:pt x="3922" y="12949"/>
                    <a:pt x="2645" y="12190"/>
                  </a:cubicBezTo>
                  <a:cubicBezTo>
                    <a:pt x="974" y="11156"/>
                    <a:pt x="1" y="9059"/>
                    <a:pt x="274" y="7083"/>
                  </a:cubicBezTo>
                  <a:cubicBezTo>
                    <a:pt x="305" y="6961"/>
                    <a:pt x="426" y="6840"/>
                    <a:pt x="578" y="6870"/>
                  </a:cubicBezTo>
                  <a:cubicBezTo>
                    <a:pt x="730" y="6901"/>
                    <a:pt x="822" y="7022"/>
                    <a:pt x="791" y="7174"/>
                  </a:cubicBezTo>
                  <a:cubicBezTo>
                    <a:pt x="548" y="8937"/>
                    <a:pt x="1429" y="10822"/>
                    <a:pt x="2919" y="11734"/>
                  </a:cubicBezTo>
                  <a:cubicBezTo>
                    <a:pt x="4074" y="12463"/>
                    <a:pt x="5442" y="12615"/>
                    <a:pt x="6870" y="12767"/>
                  </a:cubicBezTo>
                  <a:cubicBezTo>
                    <a:pt x="7509" y="12858"/>
                    <a:pt x="8147" y="12919"/>
                    <a:pt x="8785" y="13041"/>
                  </a:cubicBezTo>
                  <a:cubicBezTo>
                    <a:pt x="10031" y="13314"/>
                    <a:pt x="11278" y="13770"/>
                    <a:pt x="12463" y="14226"/>
                  </a:cubicBezTo>
                  <a:cubicBezTo>
                    <a:pt x="14591" y="15047"/>
                    <a:pt x="16597" y="15807"/>
                    <a:pt x="18725" y="15442"/>
                  </a:cubicBezTo>
                  <a:cubicBezTo>
                    <a:pt x="22007" y="14864"/>
                    <a:pt x="24074" y="11642"/>
                    <a:pt x="24925" y="8846"/>
                  </a:cubicBezTo>
                  <a:cubicBezTo>
                    <a:pt x="25108" y="8208"/>
                    <a:pt x="25260" y="7509"/>
                    <a:pt x="25412" y="6870"/>
                  </a:cubicBezTo>
                  <a:cubicBezTo>
                    <a:pt x="25655" y="5867"/>
                    <a:pt x="25898" y="4803"/>
                    <a:pt x="26293" y="3831"/>
                  </a:cubicBezTo>
                  <a:cubicBezTo>
                    <a:pt x="27053" y="1885"/>
                    <a:pt x="28360" y="487"/>
                    <a:pt x="29880" y="31"/>
                  </a:cubicBezTo>
                  <a:cubicBezTo>
                    <a:pt x="30032" y="1"/>
                    <a:pt x="30153" y="62"/>
                    <a:pt x="30214" y="214"/>
                  </a:cubicBezTo>
                  <a:cubicBezTo>
                    <a:pt x="30245" y="335"/>
                    <a:pt x="30184" y="487"/>
                    <a:pt x="30032" y="548"/>
                  </a:cubicBezTo>
                  <a:cubicBezTo>
                    <a:pt x="28664" y="943"/>
                    <a:pt x="27479" y="2220"/>
                    <a:pt x="26780" y="4013"/>
                  </a:cubicBezTo>
                  <a:cubicBezTo>
                    <a:pt x="26506" y="4682"/>
                    <a:pt x="26324" y="5381"/>
                    <a:pt x="26141" y="6080"/>
                  </a:cubicBezTo>
                  <a:cubicBezTo>
                    <a:pt x="26749" y="5837"/>
                    <a:pt x="27479" y="5806"/>
                    <a:pt x="28178" y="5989"/>
                  </a:cubicBezTo>
                  <a:cubicBezTo>
                    <a:pt x="28907" y="6202"/>
                    <a:pt x="29606" y="6627"/>
                    <a:pt x="30366" y="7326"/>
                  </a:cubicBezTo>
                  <a:cubicBezTo>
                    <a:pt x="31369" y="8238"/>
                    <a:pt x="31734" y="9272"/>
                    <a:pt x="31400" y="10062"/>
                  </a:cubicBezTo>
                  <a:cubicBezTo>
                    <a:pt x="31339" y="10183"/>
                    <a:pt x="31248" y="10244"/>
                    <a:pt x="31156" y="10244"/>
                  </a:cubicBezTo>
                  <a:cubicBezTo>
                    <a:pt x="31096" y="10244"/>
                    <a:pt x="31065" y="10214"/>
                    <a:pt x="31035" y="10214"/>
                  </a:cubicBezTo>
                  <a:cubicBezTo>
                    <a:pt x="30913" y="10153"/>
                    <a:pt x="30853" y="10001"/>
                    <a:pt x="30913" y="9849"/>
                  </a:cubicBezTo>
                  <a:cubicBezTo>
                    <a:pt x="31308" y="8968"/>
                    <a:pt x="30305" y="7995"/>
                    <a:pt x="30001" y="7721"/>
                  </a:cubicBezTo>
                  <a:cubicBezTo>
                    <a:pt x="29333" y="7083"/>
                    <a:pt x="28664" y="6688"/>
                    <a:pt x="28026" y="6506"/>
                  </a:cubicBezTo>
                  <a:cubicBezTo>
                    <a:pt x="27296" y="6293"/>
                    <a:pt x="26536" y="6384"/>
                    <a:pt x="25989" y="6749"/>
                  </a:cubicBezTo>
                  <a:cubicBezTo>
                    <a:pt x="25959" y="6840"/>
                    <a:pt x="25959" y="6901"/>
                    <a:pt x="25928" y="6992"/>
                  </a:cubicBezTo>
                  <a:cubicBezTo>
                    <a:pt x="25776" y="7661"/>
                    <a:pt x="25624" y="8329"/>
                    <a:pt x="25442" y="8998"/>
                  </a:cubicBezTo>
                  <a:cubicBezTo>
                    <a:pt x="25260" y="9575"/>
                    <a:pt x="25017" y="10214"/>
                    <a:pt x="24713" y="10822"/>
                  </a:cubicBezTo>
                  <a:cubicBezTo>
                    <a:pt x="25928" y="10609"/>
                    <a:pt x="27175" y="10487"/>
                    <a:pt x="28178" y="11095"/>
                  </a:cubicBezTo>
                  <a:cubicBezTo>
                    <a:pt x="29120" y="11703"/>
                    <a:pt x="29546" y="12767"/>
                    <a:pt x="29880" y="13740"/>
                  </a:cubicBezTo>
                  <a:cubicBezTo>
                    <a:pt x="30123" y="14439"/>
                    <a:pt x="30397" y="15290"/>
                    <a:pt x="30427" y="16141"/>
                  </a:cubicBezTo>
                  <a:cubicBezTo>
                    <a:pt x="30488" y="17114"/>
                    <a:pt x="30214" y="17965"/>
                    <a:pt x="29697" y="18573"/>
                  </a:cubicBezTo>
                  <a:cubicBezTo>
                    <a:pt x="29667" y="18633"/>
                    <a:pt x="29576" y="18664"/>
                    <a:pt x="29515" y="18664"/>
                  </a:cubicBezTo>
                  <a:cubicBezTo>
                    <a:pt x="29454" y="18664"/>
                    <a:pt x="29394" y="18633"/>
                    <a:pt x="29333" y="18603"/>
                  </a:cubicBezTo>
                  <a:cubicBezTo>
                    <a:pt x="29211" y="18512"/>
                    <a:pt x="29211" y="18360"/>
                    <a:pt x="29302" y="18238"/>
                  </a:cubicBezTo>
                  <a:cubicBezTo>
                    <a:pt x="29728" y="17722"/>
                    <a:pt x="29941" y="16992"/>
                    <a:pt x="29910" y="16171"/>
                  </a:cubicBezTo>
                  <a:cubicBezTo>
                    <a:pt x="29880" y="15381"/>
                    <a:pt x="29637" y="14591"/>
                    <a:pt x="29394" y="13892"/>
                  </a:cubicBezTo>
                  <a:cubicBezTo>
                    <a:pt x="29090" y="13041"/>
                    <a:pt x="28694" y="12038"/>
                    <a:pt x="27904" y="11551"/>
                  </a:cubicBezTo>
                  <a:cubicBezTo>
                    <a:pt x="27023" y="11004"/>
                    <a:pt x="25868" y="11156"/>
                    <a:pt x="24682" y="11369"/>
                  </a:cubicBezTo>
                  <a:cubicBezTo>
                    <a:pt x="24591" y="11369"/>
                    <a:pt x="24530" y="11369"/>
                    <a:pt x="24469" y="11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4389400" y="2471450"/>
              <a:ext cx="2000825" cy="1427850"/>
            </a:xfrm>
            <a:custGeom>
              <a:rect b="b" l="l" r="r" t="t"/>
              <a:pathLst>
                <a:path extrusionOk="0" h="57114" w="80033">
                  <a:moveTo>
                    <a:pt x="77510" y="34773"/>
                  </a:moveTo>
                  <a:cubicBezTo>
                    <a:pt x="76628" y="33466"/>
                    <a:pt x="75625" y="32585"/>
                    <a:pt x="74957" y="32098"/>
                  </a:cubicBezTo>
                  <a:cubicBezTo>
                    <a:pt x="76324" y="28664"/>
                    <a:pt x="73558" y="25350"/>
                    <a:pt x="71491" y="23770"/>
                  </a:cubicBezTo>
                  <a:cubicBezTo>
                    <a:pt x="71704" y="19089"/>
                    <a:pt x="68087" y="16718"/>
                    <a:pt x="65625" y="15928"/>
                  </a:cubicBezTo>
                  <a:cubicBezTo>
                    <a:pt x="65200" y="13071"/>
                    <a:pt x="63345" y="10852"/>
                    <a:pt x="60215" y="9545"/>
                  </a:cubicBezTo>
                  <a:cubicBezTo>
                    <a:pt x="58391" y="8754"/>
                    <a:pt x="56628" y="8481"/>
                    <a:pt x="55807" y="8390"/>
                  </a:cubicBezTo>
                  <a:cubicBezTo>
                    <a:pt x="51096" y="912"/>
                    <a:pt x="42372" y="2098"/>
                    <a:pt x="40488" y="2463"/>
                  </a:cubicBezTo>
                  <a:cubicBezTo>
                    <a:pt x="36050" y="1"/>
                    <a:pt x="30579" y="2311"/>
                    <a:pt x="29120" y="3010"/>
                  </a:cubicBezTo>
                  <a:cubicBezTo>
                    <a:pt x="23284" y="1004"/>
                    <a:pt x="19697" y="5381"/>
                    <a:pt x="18785" y="6657"/>
                  </a:cubicBezTo>
                  <a:cubicBezTo>
                    <a:pt x="6840" y="9362"/>
                    <a:pt x="426" y="16019"/>
                    <a:pt x="183" y="25958"/>
                  </a:cubicBezTo>
                  <a:cubicBezTo>
                    <a:pt x="1" y="33223"/>
                    <a:pt x="6353" y="38481"/>
                    <a:pt x="7356" y="39241"/>
                  </a:cubicBezTo>
                  <a:cubicBezTo>
                    <a:pt x="10548" y="43740"/>
                    <a:pt x="18329" y="43801"/>
                    <a:pt x="20883" y="43679"/>
                  </a:cubicBezTo>
                  <a:cubicBezTo>
                    <a:pt x="21460" y="45959"/>
                    <a:pt x="23679" y="47205"/>
                    <a:pt x="24652" y="47630"/>
                  </a:cubicBezTo>
                  <a:cubicBezTo>
                    <a:pt x="25290" y="50062"/>
                    <a:pt x="26627" y="51886"/>
                    <a:pt x="28603" y="53071"/>
                  </a:cubicBezTo>
                  <a:cubicBezTo>
                    <a:pt x="32403" y="55412"/>
                    <a:pt x="37448" y="54682"/>
                    <a:pt x="39059" y="54348"/>
                  </a:cubicBezTo>
                  <a:cubicBezTo>
                    <a:pt x="41005" y="56354"/>
                    <a:pt x="43284" y="57114"/>
                    <a:pt x="45564" y="57114"/>
                  </a:cubicBezTo>
                  <a:cubicBezTo>
                    <a:pt x="49272" y="57114"/>
                    <a:pt x="52950" y="55108"/>
                    <a:pt x="55230" y="53314"/>
                  </a:cubicBezTo>
                  <a:cubicBezTo>
                    <a:pt x="59333" y="55472"/>
                    <a:pt x="63345" y="53436"/>
                    <a:pt x="64804" y="52524"/>
                  </a:cubicBezTo>
                  <a:cubicBezTo>
                    <a:pt x="65929" y="53314"/>
                    <a:pt x="68665" y="54834"/>
                    <a:pt x="71643" y="53953"/>
                  </a:cubicBezTo>
                  <a:cubicBezTo>
                    <a:pt x="74713" y="53041"/>
                    <a:pt x="77084" y="49910"/>
                    <a:pt x="78665" y="44652"/>
                  </a:cubicBezTo>
                  <a:cubicBezTo>
                    <a:pt x="80033" y="40001"/>
                    <a:pt x="78786" y="36718"/>
                    <a:pt x="77510" y="34773"/>
                  </a:cubicBezTo>
                  <a:close/>
                </a:path>
              </a:pathLst>
            </a:custGeom>
            <a:solidFill>
              <a:schemeClr val="lt2">
                <a:alpha val="2098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3667500" y="270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720100" y="1165025"/>
            <a:ext cx="7704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Methoden und Kombinationen: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MOG2 (+ Camshift / Optical Flow)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Meanshift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Optical Flow (+ Camshift / Roi)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Canny Edge Detection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/>
          <p:nvPr/>
        </p:nvSpPr>
        <p:spPr>
          <a:xfrm>
            <a:off x="1074825" y="3909005"/>
            <a:ext cx="69945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MOG2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4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51" name="Google Shape;6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1305895"/>
            <a:ext cx="6994499" cy="260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"/>
          <p:cNvSpPr/>
          <p:nvPr/>
        </p:nvSpPr>
        <p:spPr>
          <a:xfrm>
            <a:off x="1091075" y="3922025"/>
            <a:ext cx="69618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MOG2 + Camshift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55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58" name="Google Shape;6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75" y="1310650"/>
            <a:ext cx="6961850" cy="2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4" name="Google Shape;664;p56"/>
          <p:cNvSpPr/>
          <p:nvPr/>
        </p:nvSpPr>
        <p:spPr>
          <a:xfrm>
            <a:off x="1091075" y="3922025"/>
            <a:ext cx="69618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MOG2 + Optical Flow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5" name="Google Shape;6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75" y="1322225"/>
            <a:ext cx="6961802" cy="25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7"/>
          <p:cNvSpPr/>
          <p:nvPr/>
        </p:nvSpPr>
        <p:spPr>
          <a:xfrm>
            <a:off x="1074825" y="3909005"/>
            <a:ext cx="69945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Optical Flow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72" name="Google Shape;6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1286758"/>
            <a:ext cx="6994500" cy="262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8"/>
          <p:cNvSpPr/>
          <p:nvPr/>
        </p:nvSpPr>
        <p:spPr>
          <a:xfrm>
            <a:off x="1074825" y="3909005"/>
            <a:ext cx="69945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Optical Flow + Camshift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8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79" name="Google Shape;6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1297618"/>
            <a:ext cx="6994560" cy="2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9"/>
          <p:cNvSpPr/>
          <p:nvPr/>
        </p:nvSpPr>
        <p:spPr>
          <a:xfrm>
            <a:off x="1074825" y="3909005"/>
            <a:ext cx="69945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Optical Flow + Roi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59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86" name="Google Shape;6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1293775"/>
            <a:ext cx="6994500" cy="26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0"/>
          <p:cNvSpPr/>
          <p:nvPr/>
        </p:nvSpPr>
        <p:spPr>
          <a:xfrm>
            <a:off x="1074825" y="3909005"/>
            <a:ext cx="69945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Canny Edge Detect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60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93" name="Google Shape;6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1298382"/>
            <a:ext cx="6994500" cy="261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 txBox="1"/>
          <p:nvPr/>
        </p:nvSpPr>
        <p:spPr>
          <a:xfrm>
            <a:off x="720000" y="5467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Methoden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4642800" y="1288638"/>
            <a:ext cx="3781200" cy="3308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t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Learnings:</a:t>
            </a:r>
            <a:endParaRPr sz="16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Methoden funktionieren oft nicht auf Schwarz-Weiß somit bedingt </a:t>
            </a: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kombinierbar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Einige Methoden vielversprechend, aber noch nicht optimal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Anfangs auf MOG2 konzentriert, da Gesamtergebnis besser</a:t>
            </a:r>
            <a:b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Aber: nur Splash bei KNN besser darum shift zu KNN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Color Detection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723900" y="1288638"/>
            <a:ext cx="3781200" cy="3308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t" bIns="91425" lIns="274300" spcFirstLastPara="1" rIns="274300" wrap="square" tIns="27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Probleme: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Sehr viel “Noise”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Trennung zwischen Splash und Springer schwer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Splash unter Wasser wird meist mit gelabelt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Fira Sans Condensed Light"/>
              <a:buChar char="●"/>
            </a:pPr>
            <a:r>
              <a:rPr lang="en" sz="15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Splash zu groß</a:t>
            </a:r>
            <a:endParaRPr sz="15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2"/>
          <p:cNvSpPr/>
          <p:nvPr/>
        </p:nvSpPr>
        <p:spPr>
          <a:xfrm>
            <a:off x="4642813" y="1274325"/>
            <a:ext cx="3789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2"/>
          <p:cNvSpPr/>
          <p:nvPr/>
        </p:nvSpPr>
        <p:spPr>
          <a:xfrm>
            <a:off x="712188" y="1274325"/>
            <a:ext cx="3789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2"/>
          <p:cNvSpPr txBox="1"/>
          <p:nvPr>
            <p:ph idx="4" type="subTitle"/>
          </p:nvPr>
        </p:nvSpPr>
        <p:spPr>
          <a:xfrm flipH="1">
            <a:off x="761413" y="1786425"/>
            <a:ext cx="37374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Pixel stellen die Datenpunkte dar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Klassifizierung in Foreground- und Background Pixel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Frames werden verglichen um bewegende Objekte bzw. sich ändernde Pixel zu erkennen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Vordergrundmaske wird durch eine Subtraktion zwischen dem aktuellen Frame und einem Hintergrundmodell erstellt, das den statischen Teil des Bildes enthält</a:t>
            </a:r>
            <a:endParaRPr/>
          </a:p>
        </p:txBody>
      </p:sp>
      <p:sp>
        <p:nvSpPr>
          <p:cNvPr id="708" name="Google Shape;708;p62"/>
          <p:cNvSpPr txBox="1"/>
          <p:nvPr>
            <p:ph idx="1" type="subTitle"/>
          </p:nvPr>
        </p:nvSpPr>
        <p:spPr>
          <a:xfrm flipH="1">
            <a:off x="5247383" y="13409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Color Detection</a:t>
            </a:r>
            <a:endParaRPr sz="2000"/>
          </a:p>
        </p:txBody>
      </p:sp>
      <p:sp>
        <p:nvSpPr>
          <p:cNvPr id="709" name="Google Shape;709;p62"/>
          <p:cNvSpPr txBox="1"/>
          <p:nvPr>
            <p:ph idx="3" type="subTitle"/>
          </p:nvPr>
        </p:nvSpPr>
        <p:spPr>
          <a:xfrm flipH="1">
            <a:off x="801812" y="1340925"/>
            <a:ext cx="36576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KNN Background subtraction</a:t>
            </a:r>
            <a:endParaRPr sz="2000"/>
          </a:p>
        </p:txBody>
      </p:sp>
      <p:sp>
        <p:nvSpPr>
          <p:cNvPr id="710" name="Google Shape;710;p62"/>
          <p:cNvSpPr txBox="1"/>
          <p:nvPr/>
        </p:nvSpPr>
        <p:spPr>
          <a:xfrm>
            <a:off x="4774138" y="178642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711" name="Google Shape;711;p62"/>
          <p:cNvCxnSpPr/>
          <p:nvPr/>
        </p:nvCxnSpPr>
        <p:spPr>
          <a:xfrm flipH="1">
            <a:off x="1852063" y="438157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2" name="Google Shape;712;p62"/>
          <p:cNvCxnSpPr/>
          <p:nvPr/>
        </p:nvCxnSpPr>
        <p:spPr>
          <a:xfrm flipH="1">
            <a:off x="5898688" y="438157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13" name="Google Shape;713;p62"/>
          <p:cNvSpPr txBox="1"/>
          <p:nvPr>
            <p:ph idx="4" type="subTitle"/>
          </p:nvPr>
        </p:nvSpPr>
        <p:spPr>
          <a:xfrm flipH="1">
            <a:off x="4765363" y="1786425"/>
            <a:ext cx="36576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Erkennung von Objekten anhand derer Farbe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Zur Darstellung auf Originalbild werden Konturen um die erkannten Objekte gezeichnet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Farbbereiche (min, max) werden durch initial gesetzte gefiltert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Hierzu wird HSV-Farbraum verwendet</a:t>
            </a:r>
            <a:br>
              <a:rPr lang="en"/>
            </a:br>
            <a:r>
              <a:rPr lang="en" sz="1200"/>
              <a:t>HSV entspricht: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ira Sans Condensed Light"/>
              <a:buChar char="○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Hue 		(Farbton)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ira Sans Condensed Light"/>
              <a:buChar char="○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Saturation 	(Sättigung)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Fira Sans Condensed Light"/>
              <a:buChar char="○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Value 		(Helligkeit)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2A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432135" y="2481029"/>
            <a:ext cx="19377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 uns</a:t>
            </a:r>
            <a:endParaRPr/>
          </a:p>
        </p:txBody>
      </p:sp>
      <p:sp>
        <p:nvSpPr>
          <p:cNvPr id="384" name="Google Shape;384;p45"/>
          <p:cNvSpPr txBox="1"/>
          <p:nvPr>
            <p:ph idx="1" type="subTitle"/>
          </p:nvPr>
        </p:nvSpPr>
        <p:spPr>
          <a:xfrm>
            <a:off x="401375" y="2970825"/>
            <a:ext cx="1999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Eine kleine Beschreibung zu uns</a:t>
            </a:r>
            <a:endParaRPr/>
          </a:p>
        </p:txBody>
      </p:sp>
      <p:sp>
        <p:nvSpPr>
          <p:cNvPr id="385" name="Google Shape;385;p45"/>
          <p:cNvSpPr txBox="1"/>
          <p:nvPr>
            <p:ph idx="2" type="title"/>
          </p:nvPr>
        </p:nvSpPr>
        <p:spPr>
          <a:xfrm>
            <a:off x="6804931" y="2423179"/>
            <a:ext cx="19377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6" name="Google Shape;386;p45"/>
          <p:cNvSpPr txBox="1"/>
          <p:nvPr>
            <p:ph idx="3" type="subTitle"/>
          </p:nvPr>
        </p:nvSpPr>
        <p:spPr>
          <a:xfrm>
            <a:off x="6804931" y="2961727"/>
            <a:ext cx="1937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Zusammenfassung der Ergebnisse</a:t>
            </a:r>
            <a:endParaRPr/>
          </a:p>
        </p:txBody>
      </p:sp>
      <p:sp>
        <p:nvSpPr>
          <p:cNvPr id="387" name="Google Shape;387;p45"/>
          <p:cNvSpPr txBox="1"/>
          <p:nvPr>
            <p:ph idx="4" type="title"/>
          </p:nvPr>
        </p:nvSpPr>
        <p:spPr>
          <a:xfrm>
            <a:off x="2580260" y="2481016"/>
            <a:ext cx="19377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Recap</a:t>
            </a:r>
            <a:endParaRPr/>
          </a:p>
        </p:txBody>
      </p:sp>
      <p:sp>
        <p:nvSpPr>
          <p:cNvPr id="388" name="Google Shape;388;p45"/>
          <p:cNvSpPr txBox="1"/>
          <p:nvPr>
            <p:ph idx="5" type="subTitle"/>
          </p:nvPr>
        </p:nvSpPr>
        <p:spPr>
          <a:xfrm>
            <a:off x="2580238" y="2960374"/>
            <a:ext cx="19377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 der letzten Präsentation </a:t>
            </a:r>
            <a:endParaRPr/>
          </a:p>
        </p:txBody>
      </p:sp>
      <p:sp>
        <p:nvSpPr>
          <p:cNvPr id="389" name="Google Shape;389;p45"/>
          <p:cNvSpPr txBox="1"/>
          <p:nvPr>
            <p:ph idx="6" type="title"/>
          </p:nvPr>
        </p:nvSpPr>
        <p:spPr>
          <a:xfrm>
            <a:off x="2580242" y="1780583"/>
            <a:ext cx="1937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0" name="Google Shape;390;p45"/>
          <p:cNvSpPr txBox="1"/>
          <p:nvPr>
            <p:ph idx="7" type="title"/>
          </p:nvPr>
        </p:nvSpPr>
        <p:spPr>
          <a:xfrm>
            <a:off x="510600" y="1780564"/>
            <a:ext cx="1937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1" name="Google Shape;391;p45"/>
          <p:cNvSpPr txBox="1"/>
          <p:nvPr>
            <p:ph idx="8" type="title"/>
          </p:nvPr>
        </p:nvSpPr>
        <p:spPr>
          <a:xfrm>
            <a:off x="6754022" y="1780563"/>
            <a:ext cx="1937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2" name="Google Shape;392;p45"/>
          <p:cNvSpPr txBox="1"/>
          <p:nvPr>
            <p:ph idx="9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INHALT DER PRÄSENTATION</a:t>
            </a:r>
            <a:endParaRPr/>
          </a:p>
        </p:txBody>
      </p:sp>
      <p:cxnSp>
        <p:nvCxnSpPr>
          <p:cNvPr id="393" name="Google Shape;393;p45"/>
          <p:cNvCxnSpPr/>
          <p:nvPr/>
        </p:nvCxnSpPr>
        <p:spPr>
          <a:xfrm flipH="1">
            <a:off x="895055" y="3792125"/>
            <a:ext cx="11688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94" name="Google Shape;394;p45"/>
          <p:cNvCxnSpPr/>
          <p:nvPr/>
        </p:nvCxnSpPr>
        <p:spPr>
          <a:xfrm flipH="1">
            <a:off x="2964693" y="3792125"/>
            <a:ext cx="11688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95" name="Google Shape;395;p45"/>
          <p:cNvCxnSpPr/>
          <p:nvPr/>
        </p:nvCxnSpPr>
        <p:spPr>
          <a:xfrm flipH="1">
            <a:off x="7141649" y="3792125"/>
            <a:ext cx="11688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6" name="Google Shape;396;p45"/>
          <p:cNvSpPr txBox="1"/>
          <p:nvPr>
            <p:ph idx="4" type="title"/>
          </p:nvPr>
        </p:nvSpPr>
        <p:spPr>
          <a:xfrm>
            <a:off x="4687560" y="2481016"/>
            <a:ext cx="19377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397" name="Google Shape;397;p45"/>
          <p:cNvSpPr txBox="1"/>
          <p:nvPr>
            <p:ph idx="5" type="subTitle"/>
          </p:nvPr>
        </p:nvSpPr>
        <p:spPr>
          <a:xfrm>
            <a:off x="4687538" y="2960374"/>
            <a:ext cx="19377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Herangehensweise </a:t>
            </a:r>
            <a:br>
              <a:rPr lang="en"/>
            </a:br>
            <a:r>
              <a:rPr lang="en"/>
              <a:t>und Lösung der Aufgabenstellung</a:t>
            </a:r>
            <a:r>
              <a:rPr lang="en"/>
              <a:t> </a:t>
            </a:r>
            <a:endParaRPr/>
          </a:p>
        </p:txBody>
      </p:sp>
      <p:sp>
        <p:nvSpPr>
          <p:cNvPr id="398" name="Google Shape;398;p45"/>
          <p:cNvSpPr txBox="1"/>
          <p:nvPr>
            <p:ph idx="6" type="title"/>
          </p:nvPr>
        </p:nvSpPr>
        <p:spPr>
          <a:xfrm>
            <a:off x="4687542" y="1780583"/>
            <a:ext cx="1937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99" name="Google Shape;399;p45"/>
          <p:cNvCxnSpPr/>
          <p:nvPr/>
        </p:nvCxnSpPr>
        <p:spPr>
          <a:xfrm flipH="1">
            <a:off x="5071993" y="3792125"/>
            <a:ext cx="11688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/>
          <p:nvPr/>
        </p:nvSpPr>
        <p:spPr>
          <a:xfrm>
            <a:off x="4240400" y="1227650"/>
            <a:ext cx="458700" cy="37494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3"/>
          <p:cNvSpPr/>
          <p:nvPr/>
        </p:nvSpPr>
        <p:spPr>
          <a:xfrm>
            <a:off x="-7056" y="4642700"/>
            <a:ext cx="45588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3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56" y="1227650"/>
            <a:ext cx="4558775" cy="17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55" y="2931400"/>
            <a:ext cx="4558775" cy="17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3"/>
          <p:cNvSpPr/>
          <p:nvPr/>
        </p:nvSpPr>
        <p:spPr>
          <a:xfrm>
            <a:off x="4586997" y="4642700"/>
            <a:ext cx="4563000" cy="334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Detection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5" name="Google Shape;7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072" y="1227759"/>
            <a:ext cx="4562855" cy="17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072" y="2920000"/>
            <a:ext cx="4562855" cy="172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4"/>
          <p:cNvSpPr/>
          <p:nvPr/>
        </p:nvSpPr>
        <p:spPr>
          <a:xfrm>
            <a:off x="719987" y="1295050"/>
            <a:ext cx="7704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64"/>
          <p:cNvGrpSpPr/>
          <p:nvPr/>
        </p:nvGrpSpPr>
        <p:grpSpPr>
          <a:xfrm>
            <a:off x="4353900" y="1892075"/>
            <a:ext cx="3397968" cy="2640325"/>
            <a:chOff x="4353900" y="1892075"/>
            <a:chExt cx="3397968" cy="2640325"/>
          </a:xfrm>
        </p:grpSpPr>
        <p:pic>
          <p:nvPicPr>
            <p:cNvPr id="733" name="Google Shape;733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3901" y="1892075"/>
              <a:ext cx="3397966" cy="2548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64"/>
            <p:cNvSpPr txBox="1"/>
            <p:nvPr/>
          </p:nvSpPr>
          <p:spPr>
            <a:xfrm>
              <a:off x="4353900" y="4255500"/>
              <a:ext cx="300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Roboto"/>
                  <a:ea typeface="Roboto"/>
                  <a:cs typeface="Roboto"/>
                  <a:sym typeface="Roboto"/>
                </a:rPr>
                <a:t>Quelle: </a:t>
              </a:r>
              <a:r>
                <a:rPr lang="en" sz="600">
                  <a:latin typeface="Roboto"/>
                  <a:ea typeface="Roboto"/>
                  <a:cs typeface="Roboto"/>
                  <a:sym typeface="Roboto"/>
                </a:rPr>
                <a:t>https://docs.opencv.org/3.4/da/d97/tutorial_threshold_inRange.html</a:t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5" name="Google Shape;735;p64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 - Color Detection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6" name="Google Shape;736;p64"/>
          <p:cNvSpPr txBox="1"/>
          <p:nvPr>
            <p:ph idx="4294967295" type="subTitle"/>
          </p:nvPr>
        </p:nvSpPr>
        <p:spPr>
          <a:xfrm flipH="1">
            <a:off x="883425" y="1389275"/>
            <a:ext cx="5512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Bestimmen der HSV Werte</a:t>
            </a:r>
            <a:endParaRPr sz="2000"/>
          </a:p>
        </p:txBody>
      </p:sp>
      <p:sp>
        <p:nvSpPr>
          <p:cNvPr id="737" name="Google Shape;737;p64"/>
          <p:cNvSpPr txBox="1"/>
          <p:nvPr/>
        </p:nvSpPr>
        <p:spPr>
          <a:xfrm>
            <a:off x="987005" y="1807150"/>
            <a:ext cx="33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38" name="Google Shape;738;p64"/>
          <p:cNvSpPr txBox="1"/>
          <p:nvPr>
            <p:ph idx="4294967295" type="subTitle"/>
          </p:nvPr>
        </p:nvSpPr>
        <p:spPr>
          <a:xfrm flipH="1">
            <a:off x="969150" y="1807150"/>
            <a:ext cx="32148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HSV Wertebereich: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</a:t>
            </a:r>
            <a:r>
              <a:rPr lang="en"/>
              <a:t> [0,179] - Farbton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 [0,255] - </a:t>
            </a:r>
            <a:r>
              <a:rPr lang="en"/>
              <a:t>Sättigung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r>
              <a:rPr lang="en"/>
              <a:t> [0,255] - Helligkeit</a:t>
            </a:r>
            <a:endParaRPr/>
          </a:p>
        </p:txBody>
      </p:sp>
      <p:sp>
        <p:nvSpPr>
          <p:cNvPr id="739" name="Google Shape;739;p64"/>
          <p:cNvSpPr/>
          <p:nvPr/>
        </p:nvSpPr>
        <p:spPr>
          <a:xfrm>
            <a:off x="3002475" y="1995275"/>
            <a:ext cx="158700" cy="759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64"/>
          <p:cNvGrpSpPr/>
          <p:nvPr/>
        </p:nvGrpSpPr>
        <p:grpSpPr>
          <a:xfrm>
            <a:off x="3196450" y="1981160"/>
            <a:ext cx="5007587" cy="2533577"/>
            <a:chOff x="3205525" y="1970598"/>
            <a:chExt cx="5007587" cy="2533577"/>
          </a:xfrm>
        </p:grpSpPr>
        <p:pic>
          <p:nvPicPr>
            <p:cNvPr id="741" name="Google Shape;74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2236" y="1970598"/>
              <a:ext cx="4980875" cy="245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64"/>
            <p:cNvSpPr txBox="1"/>
            <p:nvPr/>
          </p:nvSpPr>
          <p:spPr>
            <a:xfrm>
              <a:off x="3205525" y="4227275"/>
              <a:ext cx="300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Roboto"/>
                  <a:ea typeface="Roboto"/>
                  <a:cs typeface="Roboto"/>
                  <a:sym typeface="Roboto"/>
                </a:rPr>
                <a:t>Quelle: </a:t>
              </a:r>
              <a:r>
                <a:rPr lang="en" sz="600">
                  <a:latin typeface="Roboto"/>
                  <a:ea typeface="Roboto"/>
                  <a:cs typeface="Roboto"/>
                  <a:sym typeface="Roboto"/>
                </a:rPr>
                <a:t>https://i.stack.imgur.com/gyuw4.png</a:t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3" name="Google Shape;743;p64"/>
          <p:cNvSpPr/>
          <p:nvPr/>
        </p:nvSpPr>
        <p:spPr>
          <a:xfrm rot="5400000">
            <a:off x="5911575" y="3188350"/>
            <a:ext cx="158700" cy="1108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4"/>
          <p:cNvSpPr txBox="1"/>
          <p:nvPr>
            <p:ph idx="4294967295" type="subTitle"/>
          </p:nvPr>
        </p:nvSpPr>
        <p:spPr>
          <a:xfrm flipH="1">
            <a:off x="969125" y="3188200"/>
            <a:ext cx="74370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Gesetzte Werte: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Min: 	[ 80,    0, 200]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Max: 	[120, 110, 255]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5" title="WIN_20200515_15_40_50_Pr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750" y="287813"/>
            <a:ext cx="6090500" cy="45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6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 2A - Color Detection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55" name="Google Shape;755;p66"/>
          <p:cNvSpPr/>
          <p:nvPr/>
        </p:nvSpPr>
        <p:spPr>
          <a:xfrm>
            <a:off x="704550" y="1288775"/>
            <a:ext cx="7719600" cy="17592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6"/>
          <p:cNvSpPr txBox="1"/>
          <p:nvPr>
            <p:ph idx="4294967295" type="body"/>
          </p:nvPr>
        </p:nvSpPr>
        <p:spPr>
          <a:xfrm>
            <a:off x="833475" y="1390025"/>
            <a:ext cx="78018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➔"/>
            </a:pPr>
            <a:r>
              <a:rPr lang="en" sz="1500"/>
              <a:t>Bestes Ergebnis damit erzielt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Genauer und zuverlässiger als KNN für unseren UseCase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Gute Grundlage für weiteres Vorgehen in Task 2B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Teilweise nicht nur Splash erkannt -&gt; </a:t>
            </a:r>
            <a:br>
              <a:rPr lang="en" sz="1500"/>
            </a:br>
            <a:r>
              <a:rPr lang="en" sz="1500"/>
              <a:t>	Idee: mit Bounding-Box aus Task 1 maximum abstecken, alles andere eliminieren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7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 2B - Anpassungen Yolov3 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704550" y="1288775"/>
            <a:ext cx="7719600" cy="23727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7"/>
          <p:cNvSpPr txBox="1"/>
          <p:nvPr>
            <p:ph idx="4294967295" type="body"/>
          </p:nvPr>
        </p:nvSpPr>
        <p:spPr>
          <a:xfrm>
            <a:off x="833475" y="1390025"/>
            <a:ext cx="78018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Anpassung des Scores nach unten um grundsätzlich mehr Bounding-Boxes durch das Modell zu generieren (von 0.45 auf 0.32)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Anpassung des NMS-Thresholds nach unten, um die Toleranz der zu behaltenden Bounding-Boxes zu vergrößern (von 0.45 auf 0.32)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Funktion: Größere Bounding Box um einen Splash anstelle von mehreren Bounding Boxes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Ziel: Größere Bounding Box als Region of Interest bestimmen, in der mit einer Toleranz die Splashes farblich hervorgehoben werden können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8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 2B - Ansatz 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704550" y="1288775"/>
            <a:ext cx="7719600" cy="3477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8"/>
          <p:cNvSpPr txBox="1"/>
          <p:nvPr>
            <p:ph idx="4294967295" type="body"/>
          </p:nvPr>
        </p:nvSpPr>
        <p:spPr>
          <a:xfrm>
            <a:off x="833475" y="1390025"/>
            <a:ext cx="78018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Probleme aus TASK 2A: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Noise -&gt; Zu viel wird als Splash erkannt</a:t>
            </a:r>
            <a:br>
              <a:rPr lang="en" sz="1500"/>
            </a:br>
            <a:r>
              <a:rPr lang="en" sz="1500"/>
              <a:t> Lösung: Einschränkung durch ROI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Erweiterung der detect_video methode:</a:t>
            </a:r>
            <a:br>
              <a:rPr lang="en" sz="1500"/>
            </a:br>
            <a:r>
              <a:rPr lang="en" sz="1500"/>
              <a:t>Ermöglicht Operationen pro </a:t>
            </a:r>
            <a:r>
              <a:rPr lang="en" sz="1500"/>
              <a:t>frame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Basierend auf dem Output von yolov3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Wenn Splash erkannt wird: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BGS anwenden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Splash ROI berechnen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Pixel zählen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Darstellung (parametrisiert)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9"/>
          <p:cNvSpPr txBox="1"/>
          <p:nvPr/>
        </p:nvSpPr>
        <p:spPr>
          <a:xfrm>
            <a:off x="720011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 2B - Ansatz - </a:t>
            </a: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Processing pro Frame</a:t>
            </a: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76" name="Google Shape;776;p69"/>
          <p:cNvSpPr/>
          <p:nvPr/>
        </p:nvSpPr>
        <p:spPr>
          <a:xfrm>
            <a:off x="704550" y="1288775"/>
            <a:ext cx="7719600" cy="37416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9"/>
          <p:cNvSpPr txBox="1"/>
          <p:nvPr>
            <p:ph idx="4294967295" type="body"/>
          </p:nvPr>
        </p:nvSpPr>
        <p:spPr>
          <a:xfrm>
            <a:off x="833475" y="1390025"/>
            <a:ext cx="78018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/>
              <a:t>Backgroundsubtraction anwenden:</a:t>
            </a:r>
            <a:br>
              <a:rPr lang="en" sz="1300" u="sng"/>
            </a:br>
            <a:r>
              <a:rPr lang="en" sz="1300"/>
              <a:t>(See Task 2a)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/>
              <a:t>Splash region of interest:</a:t>
            </a:r>
            <a:endParaRPr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Min/Max Koordinaten für x und 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Zoom:</a:t>
            </a:r>
            <a:br>
              <a:rPr lang="en" sz="1300"/>
            </a:br>
            <a:endParaRPr sz="13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300"/>
            </a:br>
            <a:r>
              <a:rPr lang="en" sz="1300"/>
              <a:t>	Selbes für y 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/>
              <a:t>Pixel-Anzahl:</a:t>
            </a:r>
            <a:endParaRPr sz="1300" u="sng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Rote Pixel in Region Of Interest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Alle roten Pixel im Frame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Differenz wichtig zur Evaluation ! 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00" u="sng"/>
              <a:t>Anzeige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778" name="Google Shape;778;p69"/>
          <p:cNvGrpSpPr/>
          <p:nvPr/>
        </p:nvGrpSpPr>
        <p:grpSpPr>
          <a:xfrm>
            <a:off x="5354343" y="1471218"/>
            <a:ext cx="2918594" cy="1825961"/>
            <a:chOff x="4860625" y="1549500"/>
            <a:chExt cx="3325275" cy="2108500"/>
          </a:xfrm>
        </p:grpSpPr>
        <p:pic>
          <p:nvPicPr>
            <p:cNvPr id="779" name="Google Shape;779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0625" y="1549500"/>
              <a:ext cx="3325275" cy="210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69"/>
            <p:cNvSpPr txBox="1"/>
            <p:nvPr/>
          </p:nvSpPr>
          <p:spPr>
            <a:xfrm>
              <a:off x="6525850" y="1620200"/>
              <a:ext cx="11508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Splash boxes:  </a:t>
              </a:r>
              <a:endParaRPr sz="1000"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New splash roi: </a:t>
              </a:r>
              <a:endParaRPr sz="1000"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</p:grpSp>
      <p:pic>
        <p:nvPicPr>
          <p:cNvPr id="781" name="Google Shape;78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627" y="2800663"/>
            <a:ext cx="3361274" cy="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0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Ergebnis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87" name="Google Shape;787;p70" title="_tigfCJFLZg_00347threshold-0.32_detected_2021-06-22_191000_diver-tru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463" y="1055325"/>
            <a:ext cx="5145076" cy="3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1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Ergebnis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93" name="Google Shape;793;p71" title="_tigfCJFLZg_00347threshold-0.32_detected_2021-06-22_191109_diver-fal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300" y="1074750"/>
            <a:ext cx="5323400" cy="39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2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Ergebnis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99" name="Google Shape;799;p72" title="00340_compare_task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462" y="1076194"/>
            <a:ext cx="5145076" cy="385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</a:t>
            </a:r>
            <a:br>
              <a:rPr lang="en"/>
            </a:br>
            <a:r>
              <a:rPr lang="en"/>
              <a:t>UNS</a:t>
            </a:r>
            <a:endParaRPr/>
          </a:p>
        </p:txBody>
      </p:sp>
      <p:sp>
        <p:nvSpPr>
          <p:cNvPr id="405" name="Google Shape;405;p46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06" name="Google Shape;406;p46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3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05" name="Google Shape;805;p73"/>
          <p:cNvSpPr txBox="1"/>
          <p:nvPr/>
        </p:nvSpPr>
        <p:spPr>
          <a:xfrm>
            <a:off x="3771600" y="1375875"/>
            <a:ext cx="16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Jupyter Notebooks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4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11" name="Google Shape;8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25" y="1162025"/>
            <a:ext cx="5943950" cy="38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5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17" name="Google Shape;81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188" y="1168538"/>
            <a:ext cx="5943600" cy="382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6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23" name="Google Shape;82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188" y="1168538"/>
            <a:ext cx="5943600" cy="382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7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29" name="Google Shape;8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00" y="1189375"/>
            <a:ext cx="6449383" cy="3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8"/>
          <p:cNvSpPr txBox="1"/>
          <p:nvPr/>
        </p:nvSpPr>
        <p:spPr>
          <a:xfrm>
            <a:off x="720000" y="503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 - Evaluierung - High Diff - 160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5" name="Google Shape;835;p78" title="_tigfCJFLZg_00160threshold-0.32_detected_2021-06-23_1505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374" y="1152403"/>
            <a:ext cx="4957275" cy="37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79"/>
          <p:cNvCxnSpPr/>
          <p:nvPr/>
        </p:nvCxnSpPr>
        <p:spPr>
          <a:xfrm>
            <a:off x="921975" y="2008725"/>
            <a:ext cx="2400" cy="122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41" name="Google Shape;841;p79"/>
          <p:cNvSpPr txBox="1"/>
          <p:nvPr/>
        </p:nvSpPr>
        <p:spPr>
          <a:xfrm>
            <a:off x="852000" y="1641975"/>
            <a:ext cx="35676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SUMMARY</a:t>
            </a:r>
            <a:endParaRPr b="1" sz="33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2" name="Google Shape;842;p79"/>
          <p:cNvSpPr txBox="1"/>
          <p:nvPr/>
        </p:nvSpPr>
        <p:spPr>
          <a:xfrm>
            <a:off x="2461800" y="655975"/>
            <a:ext cx="19578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04</a:t>
            </a:r>
            <a:endParaRPr b="1" sz="9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0"/>
          <p:cNvSpPr/>
          <p:nvPr/>
        </p:nvSpPr>
        <p:spPr>
          <a:xfrm>
            <a:off x="720100" y="1297575"/>
            <a:ext cx="7704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Gutes Ergebnis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Passendes Modell und Art der Implementierung: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○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Modell lässt sich transferieren (See Präsi Task 1)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○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Sehr gut zugänglich für Änderungen an predict Methoden.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Bsp. Eine API hätte uns evtl.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tärker eingeschränkt.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Fokus in Task 2a auf Task 2b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Zoom hilft Labelling Differenzen zu übergehen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Modell beliebig erweiterbar. Bsp: Springererkennung (Ähnlich zu Splasherkennung )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	-&gt; Gelber Springer.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●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Splashes von mehreren Springern könnten, bei nicht zu großer Überschneidung in unterschiedlichen Farben gelabeled werden:</a:t>
            </a:r>
            <a:b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-&gt; Dazu evtl. Canny Edge Detection kombiniert mit aktuellem Ansatz.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48" name="Google Shape;848;p8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idx="1" type="subTitle"/>
          </p:nvPr>
        </p:nvSpPr>
        <p:spPr>
          <a:xfrm>
            <a:off x="2668658" y="1110625"/>
            <a:ext cx="20454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jg133@hdm-stuttgart.de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37688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Major: Task 2</a:t>
            </a:r>
            <a:endParaRPr sz="1300"/>
          </a:p>
        </p:txBody>
      </p:sp>
      <p:sp>
        <p:nvSpPr>
          <p:cNvPr id="412" name="Google Shape;412;p47"/>
          <p:cNvSpPr txBox="1"/>
          <p:nvPr>
            <p:ph idx="2" type="subTitle"/>
          </p:nvPr>
        </p:nvSpPr>
        <p:spPr>
          <a:xfrm>
            <a:off x="2668650" y="751875"/>
            <a:ext cx="2045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 Götz</a:t>
            </a:r>
            <a:endParaRPr/>
          </a:p>
        </p:txBody>
      </p:sp>
      <p:sp>
        <p:nvSpPr>
          <p:cNvPr id="413" name="Google Shape;413;p47"/>
          <p:cNvSpPr txBox="1"/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</a:t>
            </a:r>
            <a:br>
              <a:rPr lang="en"/>
            </a:br>
            <a:r>
              <a:rPr lang="en"/>
              <a:t>UNS</a:t>
            </a:r>
            <a:endParaRPr/>
          </a:p>
        </p:txBody>
      </p:sp>
      <p:cxnSp>
        <p:nvCxnSpPr>
          <p:cNvPr id="414" name="Google Shape;414;p47"/>
          <p:cNvCxnSpPr/>
          <p:nvPr/>
        </p:nvCxnSpPr>
        <p:spPr>
          <a:xfrm flipH="1">
            <a:off x="1187200" y="3494100"/>
            <a:ext cx="799200" cy="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50" y="826275"/>
            <a:ext cx="1005839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>
            <p:ph idx="1" type="subTitle"/>
          </p:nvPr>
        </p:nvSpPr>
        <p:spPr>
          <a:xfrm>
            <a:off x="5812508" y="1110625"/>
            <a:ext cx="20454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jj035@hdm-stuttgart.de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37042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Major: Task 1</a:t>
            </a:r>
            <a:endParaRPr sz="1300"/>
          </a:p>
        </p:txBody>
      </p:sp>
      <p:sp>
        <p:nvSpPr>
          <p:cNvPr id="417" name="Google Shape;417;p47"/>
          <p:cNvSpPr txBox="1"/>
          <p:nvPr>
            <p:ph idx="2" type="subTitle"/>
          </p:nvPr>
        </p:nvSpPr>
        <p:spPr>
          <a:xfrm>
            <a:off x="5812500" y="751875"/>
            <a:ext cx="2045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Julius Jacobitz</a:t>
            </a:r>
            <a:endParaRPr/>
          </a:p>
        </p:txBody>
      </p:sp>
      <p:pic>
        <p:nvPicPr>
          <p:cNvPr id="418" name="Google Shape;41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7900" y="826275"/>
            <a:ext cx="1005839" cy="10058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>
            <p:ph idx="1" type="subTitle"/>
          </p:nvPr>
        </p:nvSpPr>
        <p:spPr>
          <a:xfrm>
            <a:off x="2668658" y="2582050"/>
            <a:ext cx="20454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kb130</a:t>
            </a:r>
            <a:r>
              <a:rPr lang="en" sz="1300"/>
              <a:t>@hdm-stuttgart.de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38280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Major: Task 2</a:t>
            </a:r>
            <a:endParaRPr sz="1300"/>
          </a:p>
        </p:txBody>
      </p:sp>
      <p:sp>
        <p:nvSpPr>
          <p:cNvPr id="420" name="Google Shape;420;p47"/>
          <p:cNvSpPr txBox="1"/>
          <p:nvPr>
            <p:ph idx="2" type="subTitle"/>
          </p:nvPr>
        </p:nvSpPr>
        <p:spPr>
          <a:xfrm>
            <a:off x="2668650" y="2223300"/>
            <a:ext cx="2045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Bahnmüller</a:t>
            </a: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 rotWithShape="1">
          <a:blip r:embed="rId5">
            <a:alphaModFix/>
          </a:blip>
          <a:srcRect b="8807" l="0" r="0" t="8807"/>
          <a:stretch/>
        </p:blipFill>
        <p:spPr>
          <a:xfrm>
            <a:off x="4714050" y="2297700"/>
            <a:ext cx="1005838" cy="100583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5812508" y="2582050"/>
            <a:ext cx="20454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ke028</a:t>
            </a:r>
            <a:r>
              <a:rPr lang="en" sz="1300"/>
              <a:t>@hdm-stuttgart.de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37152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Major: Task 1</a:t>
            </a:r>
            <a:endParaRPr sz="1300"/>
          </a:p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5812500" y="2223300"/>
            <a:ext cx="2045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Eberhardt</a:t>
            </a:r>
            <a:endParaRPr/>
          </a:p>
        </p:txBody>
      </p:sp>
      <p:pic>
        <p:nvPicPr>
          <p:cNvPr id="424" name="Google Shape;424;p47"/>
          <p:cNvPicPr preferRelativeResize="0"/>
          <p:nvPr/>
        </p:nvPicPr>
        <p:blipFill rotWithShape="1">
          <a:blip r:embed="rId6">
            <a:alphaModFix/>
          </a:blip>
          <a:srcRect b="9288" l="0" r="0" t="0"/>
          <a:stretch/>
        </p:blipFill>
        <p:spPr>
          <a:xfrm>
            <a:off x="7857900" y="2183026"/>
            <a:ext cx="1005849" cy="11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>
            <p:ph idx="1" type="subTitle"/>
          </p:nvPr>
        </p:nvSpPr>
        <p:spPr>
          <a:xfrm>
            <a:off x="2668658" y="4053475"/>
            <a:ext cx="20454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lt035</a:t>
            </a:r>
            <a:r>
              <a:rPr lang="en" sz="1300"/>
              <a:t>@hdm-stuttgart.de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38524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Major: Task 2</a:t>
            </a:r>
            <a:endParaRPr sz="1300"/>
          </a:p>
        </p:txBody>
      </p:sp>
      <p:sp>
        <p:nvSpPr>
          <p:cNvPr id="426" name="Google Shape;426;p47"/>
          <p:cNvSpPr txBox="1"/>
          <p:nvPr>
            <p:ph idx="2" type="subTitle"/>
          </p:nvPr>
        </p:nvSpPr>
        <p:spPr>
          <a:xfrm>
            <a:off x="2668650" y="3694725"/>
            <a:ext cx="20454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 Tolmatschow</a:t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 rotWithShape="1">
          <a:blip r:embed="rId7">
            <a:alphaModFix/>
          </a:blip>
          <a:srcRect b="16800" l="0" r="0" t="16793"/>
          <a:stretch/>
        </p:blipFill>
        <p:spPr>
          <a:xfrm>
            <a:off x="4714050" y="3769125"/>
            <a:ext cx="1005849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PROJEKTABLAUF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 flipH="1">
            <a:off x="3867850" y="1275050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34" name="Google Shape;434;p48"/>
          <p:cNvCxnSpPr/>
          <p:nvPr/>
        </p:nvCxnSpPr>
        <p:spPr>
          <a:xfrm rot="10800000">
            <a:off x="704200" y="2815225"/>
            <a:ext cx="7735800" cy="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5" name="Google Shape;435;p48"/>
          <p:cNvSpPr/>
          <p:nvPr/>
        </p:nvSpPr>
        <p:spPr>
          <a:xfrm>
            <a:off x="2178181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3739056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/>
          <p:nvPr/>
        </p:nvSpPr>
        <p:spPr>
          <a:xfrm>
            <a:off x="5299931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6860806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1816962" y="1798575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3377837" y="1798575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4938712" y="1798575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6499587" y="1798575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"/>
          <p:cNvSpPr/>
          <p:nvPr/>
        </p:nvSpPr>
        <p:spPr>
          <a:xfrm>
            <a:off x="1506325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1579825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Data Preparation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3067200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 txBox="1"/>
          <p:nvPr/>
        </p:nvSpPr>
        <p:spPr>
          <a:xfrm>
            <a:off x="3140700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Supervised Learning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4628075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4701575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Unsupervised Learning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6188950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6209050" y="3190350"/>
            <a:ext cx="1408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Semi-Supervised Learning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451" name="Google Shape;451;p48"/>
          <p:cNvCxnSpPr>
            <a:stCxn id="443" idx="0"/>
            <a:endCxn id="435" idx="0"/>
          </p:cNvCxnSpPr>
          <p:nvPr/>
        </p:nvCxnSpPr>
        <p:spPr>
          <a:xfrm rot="10800000">
            <a:off x="2230675" y="2764950"/>
            <a:ext cx="0" cy="24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8"/>
          <p:cNvCxnSpPr/>
          <p:nvPr/>
        </p:nvCxnSpPr>
        <p:spPr>
          <a:xfrm rot="10800000">
            <a:off x="3791550" y="2764950"/>
            <a:ext cx="0" cy="24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8"/>
          <p:cNvCxnSpPr/>
          <p:nvPr/>
        </p:nvCxnSpPr>
        <p:spPr>
          <a:xfrm rot="10800000">
            <a:off x="5352425" y="2764950"/>
            <a:ext cx="0" cy="24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8"/>
          <p:cNvCxnSpPr/>
          <p:nvPr/>
        </p:nvCxnSpPr>
        <p:spPr>
          <a:xfrm rot="10800000">
            <a:off x="6913300" y="2764950"/>
            <a:ext cx="0" cy="243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8"/>
          <p:cNvSpPr txBox="1"/>
          <p:nvPr>
            <p:ph idx="4294967295" type="subTitle"/>
          </p:nvPr>
        </p:nvSpPr>
        <p:spPr>
          <a:xfrm>
            <a:off x="1965467" y="1935575"/>
            <a:ext cx="530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1 A</a:t>
            </a:r>
            <a:endParaRPr sz="2400"/>
          </a:p>
        </p:txBody>
      </p:sp>
      <p:sp>
        <p:nvSpPr>
          <p:cNvPr id="456" name="Google Shape;456;p48"/>
          <p:cNvSpPr txBox="1"/>
          <p:nvPr>
            <p:ph idx="4294967295" type="subTitle"/>
          </p:nvPr>
        </p:nvSpPr>
        <p:spPr>
          <a:xfrm>
            <a:off x="3495451" y="1935575"/>
            <a:ext cx="592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1 B</a:t>
            </a:r>
            <a:endParaRPr sz="2400"/>
          </a:p>
        </p:txBody>
      </p:sp>
      <p:sp>
        <p:nvSpPr>
          <p:cNvPr id="457" name="Google Shape;457;p48"/>
          <p:cNvSpPr txBox="1"/>
          <p:nvPr>
            <p:ph idx="4294967295" type="subTitle"/>
          </p:nvPr>
        </p:nvSpPr>
        <p:spPr>
          <a:xfrm>
            <a:off x="5019727" y="1935575"/>
            <a:ext cx="665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2</a:t>
            </a:r>
            <a:r>
              <a:rPr lang="en" sz="2400"/>
              <a:t> A</a:t>
            </a:r>
            <a:endParaRPr sz="2400"/>
          </a:p>
        </p:txBody>
      </p:sp>
      <p:sp>
        <p:nvSpPr>
          <p:cNvPr id="458" name="Google Shape;458;p48"/>
          <p:cNvSpPr txBox="1"/>
          <p:nvPr>
            <p:ph idx="4294967295" type="subTitle"/>
          </p:nvPr>
        </p:nvSpPr>
        <p:spPr>
          <a:xfrm>
            <a:off x="6520754" y="1935575"/>
            <a:ext cx="785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2</a:t>
            </a:r>
            <a:r>
              <a:rPr lang="en" sz="2400"/>
              <a:t> B</a:t>
            </a:r>
            <a:endParaRPr sz="2400"/>
          </a:p>
        </p:txBody>
      </p:sp>
      <p:sp>
        <p:nvSpPr>
          <p:cNvPr id="459" name="Google Shape;459;p48"/>
          <p:cNvSpPr/>
          <p:nvPr/>
        </p:nvSpPr>
        <p:spPr>
          <a:xfrm>
            <a:off x="4565270" y="1497651"/>
            <a:ext cx="3142200" cy="2688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5301626" y="2761501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6862501" y="2761501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4940407" y="1795251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8"/>
          <p:cNvSpPr/>
          <p:nvPr/>
        </p:nvSpPr>
        <p:spPr>
          <a:xfrm>
            <a:off x="6501282" y="1795251"/>
            <a:ext cx="827426" cy="828123"/>
          </a:xfrm>
          <a:custGeom>
            <a:rect b="b" l="l" r="r" t="t"/>
            <a:pathLst>
              <a:path extrusionOk="0" h="36871" w="3684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/>
          <p:cNvSpPr/>
          <p:nvPr/>
        </p:nvSpPr>
        <p:spPr>
          <a:xfrm>
            <a:off x="4629770" y="3004626"/>
            <a:ext cx="1448700" cy="109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4703270" y="3187026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Unsupervised Learning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66" name="Google Shape;466;p48"/>
          <p:cNvSpPr/>
          <p:nvPr/>
        </p:nvSpPr>
        <p:spPr>
          <a:xfrm>
            <a:off x="6190645" y="3004626"/>
            <a:ext cx="1448700" cy="109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6210745" y="3187026"/>
            <a:ext cx="1408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Semi-Supervised Learning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68" name="Google Shape;468;p48"/>
          <p:cNvSpPr txBox="1"/>
          <p:nvPr>
            <p:ph idx="4294967295" type="subTitle"/>
          </p:nvPr>
        </p:nvSpPr>
        <p:spPr>
          <a:xfrm>
            <a:off x="5021422" y="1932251"/>
            <a:ext cx="665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2 A</a:t>
            </a:r>
            <a:endParaRPr sz="2400"/>
          </a:p>
        </p:txBody>
      </p:sp>
      <p:sp>
        <p:nvSpPr>
          <p:cNvPr id="469" name="Google Shape;469;p48"/>
          <p:cNvSpPr txBox="1"/>
          <p:nvPr>
            <p:ph idx="4294967295" type="subTitle"/>
          </p:nvPr>
        </p:nvSpPr>
        <p:spPr>
          <a:xfrm>
            <a:off x="6522449" y="1932251"/>
            <a:ext cx="785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2 B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type="title"/>
          </p:nvPr>
        </p:nvSpPr>
        <p:spPr>
          <a:xfrm>
            <a:off x="852000" y="1837475"/>
            <a:ext cx="35676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RECAP</a:t>
            </a:r>
            <a:endParaRPr/>
          </a:p>
        </p:txBody>
      </p:sp>
      <p:sp>
        <p:nvSpPr>
          <p:cNvPr id="475" name="Google Shape;475;p49"/>
          <p:cNvSpPr txBox="1"/>
          <p:nvPr>
            <p:ph idx="2" type="title"/>
          </p:nvPr>
        </p:nvSpPr>
        <p:spPr>
          <a:xfrm>
            <a:off x="246180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76" name="Google Shape;476;p49"/>
          <p:cNvGrpSpPr/>
          <p:nvPr/>
        </p:nvGrpSpPr>
        <p:grpSpPr>
          <a:xfrm>
            <a:off x="4964168" y="449465"/>
            <a:ext cx="3991465" cy="4244568"/>
            <a:chOff x="2411900" y="931500"/>
            <a:chExt cx="3234050" cy="3439125"/>
          </a:xfrm>
        </p:grpSpPr>
        <p:sp>
          <p:nvSpPr>
            <p:cNvPr id="477" name="Google Shape;477;p49"/>
            <p:cNvSpPr/>
            <p:nvPr/>
          </p:nvSpPr>
          <p:spPr>
            <a:xfrm>
              <a:off x="2711925" y="1573825"/>
              <a:ext cx="167325" cy="167325"/>
            </a:xfrm>
            <a:custGeom>
              <a:rect b="b" l="l" r="r" t="t"/>
              <a:pathLst>
                <a:path extrusionOk="0" h="6693" w="6693">
                  <a:moveTo>
                    <a:pt x="3347" y="1"/>
                  </a:moveTo>
                  <a:cubicBezTo>
                    <a:pt x="1501" y="1"/>
                    <a:pt x="1" y="1501"/>
                    <a:pt x="1" y="3347"/>
                  </a:cubicBezTo>
                  <a:cubicBezTo>
                    <a:pt x="1" y="5192"/>
                    <a:pt x="1501" y="6692"/>
                    <a:pt x="3347" y="6692"/>
                  </a:cubicBezTo>
                  <a:cubicBezTo>
                    <a:pt x="5192" y="6692"/>
                    <a:pt x="6692" y="5192"/>
                    <a:pt x="6692" y="3347"/>
                  </a:cubicBezTo>
                  <a:cubicBezTo>
                    <a:pt x="6692" y="1501"/>
                    <a:pt x="5192" y="1"/>
                    <a:pt x="3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2587800" y="1449425"/>
              <a:ext cx="415575" cy="415850"/>
            </a:xfrm>
            <a:custGeom>
              <a:rect b="b" l="l" r="r" t="t"/>
              <a:pathLst>
                <a:path extrusionOk="0" fill="none" h="16634" w="16623">
                  <a:moveTo>
                    <a:pt x="16622" y="8323"/>
                  </a:moveTo>
                  <a:cubicBezTo>
                    <a:pt x="16622" y="12906"/>
                    <a:pt x="12907" y="16633"/>
                    <a:pt x="8312" y="16633"/>
                  </a:cubicBezTo>
                  <a:cubicBezTo>
                    <a:pt x="3716" y="16633"/>
                    <a:pt x="1" y="12906"/>
                    <a:pt x="1" y="8323"/>
                  </a:cubicBezTo>
                  <a:cubicBezTo>
                    <a:pt x="1" y="3727"/>
                    <a:pt x="3716" y="0"/>
                    <a:pt x="8312" y="0"/>
                  </a:cubicBezTo>
                  <a:cubicBezTo>
                    <a:pt x="12907" y="0"/>
                    <a:pt x="16622" y="3727"/>
                    <a:pt x="16622" y="8323"/>
                  </a:cubicBezTo>
                  <a:close/>
                </a:path>
              </a:pathLst>
            </a:custGeom>
            <a:noFill/>
            <a:ln cap="flat" cmpd="sng" w="41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3663250" y="3348750"/>
              <a:ext cx="477150" cy="311675"/>
            </a:xfrm>
            <a:custGeom>
              <a:rect b="b" l="l" r="r" t="t"/>
              <a:pathLst>
                <a:path extrusionOk="0" fill="none" h="12467" w="19086">
                  <a:moveTo>
                    <a:pt x="0" y="6847"/>
                  </a:moveTo>
                  <a:lnTo>
                    <a:pt x="14240" y="1"/>
                  </a:lnTo>
                  <a:lnTo>
                    <a:pt x="19086" y="1246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3663250" y="3183550"/>
              <a:ext cx="356025" cy="336375"/>
            </a:xfrm>
            <a:custGeom>
              <a:rect b="b" l="l" r="r" t="t"/>
              <a:pathLst>
                <a:path extrusionOk="0" fill="none" h="13455" w="14241">
                  <a:moveTo>
                    <a:pt x="0" y="13455"/>
                  </a:moveTo>
                  <a:lnTo>
                    <a:pt x="2596" y="1"/>
                  </a:lnTo>
                  <a:lnTo>
                    <a:pt x="14240" y="660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3728125" y="3049900"/>
              <a:ext cx="324475" cy="298875"/>
            </a:xfrm>
            <a:custGeom>
              <a:rect b="b" l="l" r="r" t="t"/>
              <a:pathLst>
                <a:path extrusionOk="0" fill="none" h="11955" w="12979">
                  <a:moveTo>
                    <a:pt x="11645" y="11955"/>
                  </a:moveTo>
                  <a:lnTo>
                    <a:pt x="12979" y="1"/>
                  </a:lnTo>
                  <a:lnTo>
                    <a:pt x="1" y="534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4019250" y="3049900"/>
              <a:ext cx="276525" cy="298875"/>
            </a:xfrm>
            <a:custGeom>
              <a:rect b="b" l="l" r="r" t="t"/>
              <a:pathLst>
                <a:path extrusionOk="0" fill="none" h="11955" w="11061">
                  <a:moveTo>
                    <a:pt x="0" y="11955"/>
                  </a:moveTo>
                  <a:lnTo>
                    <a:pt x="11061" y="8430"/>
                  </a:lnTo>
                  <a:lnTo>
                    <a:pt x="1334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4019250" y="3260650"/>
              <a:ext cx="276525" cy="399775"/>
            </a:xfrm>
            <a:custGeom>
              <a:rect b="b" l="l" r="r" t="t"/>
              <a:pathLst>
                <a:path extrusionOk="0" fill="none" h="15991" w="11061">
                  <a:moveTo>
                    <a:pt x="11061" y="0"/>
                  </a:moveTo>
                  <a:lnTo>
                    <a:pt x="4846" y="15991"/>
                  </a:lnTo>
                  <a:lnTo>
                    <a:pt x="0" y="3525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3695700" y="2757900"/>
              <a:ext cx="356900" cy="425675"/>
            </a:xfrm>
            <a:custGeom>
              <a:rect b="b" l="l" r="r" t="t"/>
              <a:pathLst>
                <a:path extrusionOk="0" fill="none" h="17027" w="14276">
                  <a:moveTo>
                    <a:pt x="1298" y="17027"/>
                  </a:moveTo>
                  <a:lnTo>
                    <a:pt x="0" y="1"/>
                  </a:lnTo>
                  <a:lnTo>
                    <a:pt x="14276" y="1168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3695700" y="2657900"/>
              <a:ext cx="513175" cy="392025"/>
            </a:xfrm>
            <a:custGeom>
              <a:rect b="b" l="l" r="r" t="t"/>
              <a:pathLst>
                <a:path extrusionOk="0" fill="none" h="15681" w="20527">
                  <a:moveTo>
                    <a:pt x="0" y="4001"/>
                  </a:moveTo>
                  <a:lnTo>
                    <a:pt x="20526" y="0"/>
                  </a:lnTo>
                  <a:lnTo>
                    <a:pt x="14276" y="1568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3695700" y="2441500"/>
              <a:ext cx="513175" cy="316425"/>
            </a:xfrm>
            <a:custGeom>
              <a:rect b="b" l="l" r="r" t="t"/>
              <a:pathLst>
                <a:path extrusionOk="0" fill="none" h="12657" w="20527">
                  <a:moveTo>
                    <a:pt x="0" y="12657"/>
                  </a:moveTo>
                  <a:lnTo>
                    <a:pt x="2107" y="1"/>
                  </a:lnTo>
                  <a:lnTo>
                    <a:pt x="20526" y="865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3488825" y="2441500"/>
              <a:ext cx="259575" cy="316425"/>
            </a:xfrm>
            <a:custGeom>
              <a:rect b="b" l="l" r="r" t="t"/>
              <a:pathLst>
                <a:path extrusionOk="0" fill="none" h="12657" w="10383">
                  <a:moveTo>
                    <a:pt x="8275" y="12657"/>
                  </a:moveTo>
                  <a:lnTo>
                    <a:pt x="0" y="3168"/>
                  </a:lnTo>
                  <a:lnTo>
                    <a:pt x="10382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3417975" y="2082525"/>
              <a:ext cx="330425" cy="438175"/>
            </a:xfrm>
            <a:custGeom>
              <a:rect b="b" l="l" r="r" t="t"/>
              <a:pathLst>
                <a:path extrusionOk="0" fill="none" h="17527" w="13217">
                  <a:moveTo>
                    <a:pt x="2834" y="17527"/>
                  </a:moveTo>
                  <a:lnTo>
                    <a:pt x="0" y="1"/>
                  </a:lnTo>
                  <a:lnTo>
                    <a:pt x="13216" y="1436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3417975" y="1900075"/>
              <a:ext cx="389350" cy="541450"/>
            </a:xfrm>
            <a:custGeom>
              <a:rect b="b" l="l" r="r" t="t"/>
              <a:pathLst>
                <a:path extrusionOk="0" fill="none" h="21658" w="15574">
                  <a:moveTo>
                    <a:pt x="0" y="7299"/>
                  </a:moveTo>
                  <a:lnTo>
                    <a:pt x="15574" y="0"/>
                  </a:lnTo>
                  <a:lnTo>
                    <a:pt x="13216" y="2165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3280150" y="2082525"/>
              <a:ext cx="208700" cy="438175"/>
            </a:xfrm>
            <a:custGeom>
              <a:rect b="b" l="l" r="r" t="t"/>
              <a:pathLst>
                <a:path extrusionOk="0" fill="none" h="17527" w="8348">
                  <a:moveTo>
                    <a:pt x="5513" y="1"/>
                  </a:moveTo>
                  <a:lnTo>
                    <a:pt x="1" y="11038"/>
                  </a:lnTo>
                  <a:lnTo>
                    <a:pt x="8347" y="1752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3237600" y="1920300"/>
              <a:ext cx="180400" cy="438175"/>
            </a:xfrm>
            <a:custGeom>
              <a:rect b="b" l="l" r="r" t="t"/>
              <a:pathLst>
                <a:path extrusionOk="0" fill="none" h="17527" w="7216">
                  <a:moveTo>
                    <a:pt x="1703" y="17527"/>
                  </a:moveTo>
                  <a:lnTo>
                    <a:pt x="0" y="1"/>
                  </a:lnTo>
                  <a:lnTo>
                    <a:pt x="7215" y="649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3105725" y="1920300"/>
              <a:ext cx="174450" cy="545625"/>
            </a:xfrm>
            <a:custGeom>
              <a:rect b="b" l="l" r="r" t="t"/>
              <a:pathLst>
                <a:path extrusionOk="0" fill="none" h="21825" w="6978">
                  <a:moveTo>
                    <a:pt x="5275" y="1"/>
                  </a:moveTo>
                  <a:lnTo>
                    <a:pt x="1" y="21825"/>
                  </a:lnTo>
                  <a:lnTo>
                    <a:pt x="6978" y="1752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3026550" y="1920300"/>
              <a:ext cx="211075" cy="545625"/>
            </a:xfrm>
            <a:custGeom>
              <a:rect b="b" l="l" r="r" t="t"/>
              <a:pathLst>
                <a:path extrusionOk="0" fill="none" h="21825" w="8443">
                  <a:moveTo>
                    <a:pt x="8442" y="1"/>
                  </a:moveTo>
                  <a:lnTo>
                    <a:pt x="1" y="17527"/>
                  </a:lnTo>
                  <a:lnTo>
                    <a:pt x="3168" y="21825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3237600" y="1610150"/>
              <a:ext cx="180400" cy="472400"/>
            </a:xfrm>
            <a:custGeom>
              <a:rect b="b" l="l" r="r" t="t"/>
              <a:pathLst>
                <a:path extrusionOk="0" fill="none" h="18896" w="7216">
                  <a:moveTo>
                    <a:pt x="0" y="12407"/>
                  </a:moveTo>
                  <a:lnTo>
                    <a:pt x="3155" y="0"/>
                  </a:lnTo>
                  <a:lnTo>
                    <a:pt x="7215" y="1889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3170625" y="1520850"/>
              <a:ext cx="145875" cy="399475"/>
            </a:xfrm>
            <a:custGeom>
              <a:rect b="b" l="l" r="r" t="t"/>
              <a:pathLst>
                <a:path extrusionOk="0" fill="none" h="15979" w="5835">
                  <a:moveTo>
                    <a:pt x="2679" y="15979"/>
                  </a:moveTo>
                  <a:lnTo>
                    <a:pt x="0" y="1"/>
                  </a:lnTo>
                  <a:lnTo>
                    <a:pt x="5834" y="3572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3012275" y="1520850"/>
              <a:ext cx="225350" cy="399475"/>
            </a:xfrm>
            <a:custGeom>
              <a:rect b="b" l="l" r="r" t="t"/>
              <a:pathLst>
                <a:path extrusionOk="0" fill="none" h="15979" w="9014">
                  <a:moveTo>
                    <a:pt x="9013" y="15979"/>
                  </a:moveTo>
                  <a:lnTo>
                    <a:pt x="0" y="7632"/>
                  </a:lnTo>
                  <a:lnTo>
                    <a:pt x="6334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3012275" y="1711650"/>
              <a:ext cx="225350" cy="646825"/>
            </a:xfrm>
            <a:custGeom>
              <a:rect b="b" l="l" r="r" t="t"/>
              <a:pathLst>
                <a:path extrusionOk="0" fill="none" h="25873" w="9014">
                  <a:moveTo>
                    <a:pt x="0" y="0"/>
                  </a:moveTo>
                  <a:lnTo>
                    <a:pt x="572" y="25873"/>
                  </a:lnTo>
                  <a:lnTo>
                    <a:pt x="9013" y="834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2975050" y="2358450"/>
              <a:ext cx="130700" cy="241125"/>
            </a:xfrm>
            <a:custGeom>
              <a:rect b="b" l="l" r="r" t="t"/>
              <a:pathLst>
                <a:path extrusionOk="0" fill="none" h="9645" w="5228">
                  <a:moveTo>
                    <a:pt x="2061" y="1"/>
                  </a:moveTo>
                  <a:lnTo>
                    <a:pt x="1" y="9645"/>
                  </a:lnTo>
                  <a:lnTo>
                    <a:pt x="5228" y="429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2975050" y="2465900"/>
              <a:ext cx="130700" cy="387875"/>
            </a:xfrm>
            <a:custGeom>
              <a:rect b="b" l="l" r="r" t="t"/>
              <a:pathLst>
                <a:path extrusionOk="0" fill="none" h="15515" w="5228">
                  <a:moveTo>
                    <a:pt x="1" y="5347"/>
                  </a:moveTo>
                  <a:lnTo>
                    <a:pt x="3359" y="15515"/>
                  </a:lnTo>
                  <a:lnTo>
                    <a:pt x="5228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2761650" y="2599550"/>
              <a:ext cx="297375" cy="371200"/>
            </a:xfrm>
            <a:custGeom>
              <a:rect b="b" l="l" r="r" t="t"/>
              <a:pathLst>
                <a:path extrusionOk="0" fill="none" h="14848" w="11895">
                  <a:moveTo>
                    <a:pt x="11895" y="10169"/>
                  </a:moveTo>
                  <a:lnTo>
                    <a:pt x="0" y="14848"/>
                  </a:lnTo>
                  <a:lnTo>
                    <a:pt x="8537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3059000" y="2358450"/>
              <a:ext cx="221175" cy="495325"/>
            </a:xfrm>
            <a:custGeom>
              <a:rect b="b" l="l" r="r" t="t"/>
              <a:pathLst>
                <a:path extrusionOk="0" fill="none" h="19813" w="8847">
                  <a:moveTo>
                    <a:pt x="1" y="19813"/>
                  </a:moveTo>
                  <a:lnTo>
                    <a:pt x="8847" y="1"/>
                  </a:lnTo>
                  <a:lnTo>
                    <a:pt x="1870" y="429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3059000" y="2358450"/>
              <a:ext cx="429850" cy="495325"/>
            </a:xfrm>
            <a:custGeom>
              <a:rect b="b" l="l" r="r" t="t"/>
              <a:pathLst>
                <a:path extrusionOk="0" fill="none" h="19813" w="17194">
                  <a:moveTo>
                    <a:pt x="1" y="19813"/>
                  </a:moveTo>
                  <a:lnTo>
                    <a:pt x="17193" y="6490"/>
                  </a:lnTo>
                  <a:lnTo>
                    <a:pt x="8847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3059000" y="2520675"/>
              <a:ext cx="636700" cy="333100"/>
            </a:xfrm>
            <a:custGeom>
              <a:rect b="b" l="l" r="r" t="t"/>
              <a:pathLst>
                <a:path extrusionOk="0" fill="none" h="13324" w="25468">
                  <a:moveTo>
                    <a:pt x="1" y="13324"/>
                  </a:moveTo>
                  <a:lnTo>
                    <a:pt x="25468" y="9490"/>
                  </a:lnTo>
                  <a:lnTo>
                    <a:pt x="17193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3059000" y="2757900"/>
              <a:ext cx="669150" cy="425675"/>
            </a:xfrm>
            <a:custGeom>
              <a:rect b="b" l="l" r="r" t="t"/>
              <a:pathLst>
                <a:path extrusionOk="0" fill="none" h="17027" w="26766">
                  <a:moveTo>
                    <a:pt x="1" y="3835"/>
                  </a:moveTo>
                  <a:lnTo>
                    <a:pt x="26766" y="17027"/>
                  </a:lnTo>
                  <a:lnTo>
                    <a:pt x="25468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3040550" y="2853750"/>
              <a:ext cx="687600" cy="345600"/>
            </a:xfrm>
            <a:custGeom>
              <a:rect b="b" l="l" r="r" t="t"/>
              <a:pathLst>
                <a:path extrusionOk="0" fill="none" h="13824" w="27504">
                  <a:moveTo>
                    <a:pt x="739" y="1"/>
                  </a:moveTo>
                  <a:lnTo>
                    <a:pt x="0" y="13824"/>
                  </a:lnTo>
                  <a:lnTo>
                    <a:pt x="27504" y="13193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3040550" y="3183550"/>
              <a:ext cx="687600" cy="183975"/>
            </a:xfrm>
            <a:custGeom>
              <a:rect b="b" l="l" r="r" t="t"/>
              <a:pathLst>
                <a:path extrusionOk="0" fill="none" h="7359" w="27504">
                  <a:moveTo>
                    <a:pt x="0" y="632"/>
                  </a:moveTo>
                  <a:lnTo>
                    <a:pt x="18586" y="7359"/>
                  </a:lnTo>
                  <a:lnTo>
                    <a:pt x="27504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3505200" y="3183550"/>
              <a:ext cx="222950" cy="336375"/>
            </a:xfrm>
            <a:custGeom>
              <a:rect b="b" l="l" r="r" t="t"/>
              <a:pathLst>
                <a:path extrusionOk="0" fill="none" h="13455" w="8918">
                  <a:moveTo>
                    <a:pt x="0" y="7359"/>
                  </a:moveTo>
                  <a:lnTo>
                    <a:pt x="6322" y="13455"/>
                  </a:lnTo>
                  <a:lnTo>
                    <a:pt x="8918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3518575" y="3519900"/>
              <a:ext cx="621825" cy="380150"/>
            </a:xfrm>
            <a:custGeom>
              <a:rect b="b" l="l" r="r" t="t"/>
              <a:pathLst>
                <a:path extrusionOk="0" fill="none" h="15206" w="24873">
                  <a:moveTo>
                    <a:pt x="5787" y="1"/>
                  </a:moveTo>
                  <a:lnTo>
                    <a:pt x="1" y="15205"/>
                  </a:lnTo>
                  <a:lnTo>
                    <a:pt x="24873" y="562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3488825" y="3660400"/>
              <a:ext cx="651575" cy="396500"/>
            </a:xfrm>
            <a:custGeom>
              <a:rect b="b" l="l" r="r" t="t"/>
              <a:pathLst>
                <a:path extrusionOk="0" fill="none" h="15860" w="26063">
                  <a:moveTo>
                    <a:pt x="1191" y="9585"/>
                  </a:moveTo>
                  <a:lnTo>
                    <a:pt x="0" y="15860"/>
                  </a:lnTo>
                  <a:lnTo>
                    <a:pt x="26063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3488825" y="3660400"/>
              <a:ext cx="651575" cy="396500"/>
            </a:xfrm>
            <a:custGeom>
              <a:rect b="b" l="l" r="r" t="t"/>
              <a:pathLst>
                <a:path extrusionOk="0" fill="none" h="15860" w="26063">
                  <a:moveTo>
                    <a:pt x="0" y="15860"/>
                  </a:moveTo>
                  <a:lnTo>
                    <a:pt x="19681" y="15860"/>
                  </a:lnTo>
                  <a:lnTo>
                    <a:pt x="26063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3505200" y="3367500"/>
              <a:ext cx="158075" cy="532550"/>
            </a:xfrm>
            <a:custGeom>
              <a:rect b="b" l="l" r="r" t="t"/>
              <a:pathLst>
                <a:path extrusionOk="0" fill="none" h="21302" w="6323">
                  <a:moveTo>
                    <a:pt x="0" y="1"/>
                  </a:moveTo>
                  <a:lnTo>
                    <a:pt x="536" y="21301"/>
                  </a:lnTo>
                  <a:lnTo>
                    <a:pt x="6322" y="609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3040550" y="3199325"/>
              <a:ext cx="464650" cy="261375"/>
            </a:xfrm>
            <a:custGeom>
              <a:rect b="b" l="l" r="r" t="t"/>
              <a:pathLst>
                <a:path extrusionOk="0" fill="none" h="10455" w="18586">
                  <a:moveTo>
                    <a:pt x="0" y="1"/>
                  </a:moveTo>
                  <a:lnTo>
                    <a:pt x="1274" y="10454"/>
                  </a:lnTo>
                  <a:lnTo>
                    <a:pt x="18586" y="672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3072400" y="3367500"/>
              <a:ext cx="432800" cy="254225"/>
            </a:xfrm>
            <a:custGeom>
              <a:rect b="b" l="l" r="r" t="t"/>
              <a:pathLst>
                <a:path extrusionOk="0" fill="none" h="10169" w="17312">
                  <a:moveTo>
                    <a:pt x="0" y="3727"/>
                  </a:moveTo>
                  <a:lnTo>
                    <a:pt x="3882" y="10169"/>
                  </a:lnTo>
                  <a:lnTo>
                    <a:pt x="17312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2856300" y="3199325"/>
              <a:ext cx="216125" cy="346500"/>
            </a:xfrm>
            <a:custGeom>
              <a:rect b="b" l="l" r="r" t="t"/>
              <a:pathLst>
                <a:path extrusionOk="0" fill="none" h="13860" w="8645">
                  <a:moveTo>
                    <a:pt x="8644" y="10454"/>
                  </a:moveTo>
                  <a:lnTo>
                    <a:pt x="0" y="13860"/>
                  </a:lnTo>
                  <a:lnTo>
                    <a:pt x="7370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2856300" y="3460675"/>
              <a:ext cx="313150" cy="161050"/>
            </a:xfrm>
            <a:custGeom>
              <a:rect b="b" l="l" r="r" t="t"/>
              <a:pathLst>
                <a:path extrusionOk="0" fill="none" h="6442" w="12526">
                  <a:moveTo>
                    <a:pt x="0" y="3406"/>
                  </a:moveTo>
                  <a:lnTo>
                    <a:pt x="12526" y="6442"/>
                  </a:lnTo>
                  <a:lnTo>
                    <a:pt x="8644" y="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2856300" y="3545800"/>
              <a:ext cx="313150" cy="286675"/>
            </a:xfrm>
            <a:custGeom>
              <a:rect b="b" l="l" r="r" t="t"/>
              <a:pathLst>
                <a:path extrusionOk="0" fill="none" h="11467" w="12526">
                  <a:moveTo>
                    <a:pt x="12526" y="3037"/>
                  </a:moveTo>
                  <a:lnTo>
                    <a:pt x="6239" y="11466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3169425" y="3367500"/>
              <a:ext cx="335775" cy="400075"/>
            </a:xfrm>
            <a:custGeom>
              <a:rect b="b" l="l" r="r" t="t"/>
              <a:pathLst>
                <a:path extrusionOk="0" fill="none" h="16003" w="13431">
                  <a:moveTo>
                    <a:pt x="13431" y="1"/>
                  </a:moveTo>
                  <a:lnTo>
                    <a:pt x="5644" y="16003"/>
                  </a:lnTo>
                  <a:lnTo>
                    <a:pt x="1" y="1016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3310525" y="3367500"/>
              <a:ext cx="208075" cy="532550"/>
            </a:xfrm>
            <a:custGeom>
              <a:rect b="b" l="l" r="r" t="t"/>
              <a:pathLst>
                <a:path extrusionOk="0" fill="none" h="21302" w="8323">
                  <a:moveTo>
                    <a:pt x="0" y="16003"/>
                  </a:moveTo>
                  <a:lnTo>
                    <a:pt x="8323" y="21301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3012275" y="3621700"/>
              <a:ext cx="298275" cy="210775"/>
            </a:xfrm>
            <a:custGeom>
              <a:rect b="b" l="l" r="r" t="t"/>
              <a:pathLst>
                <a:path extrusionOk="0" fill="none" h="8431" w="11931">
                  <a:moveTo>
                    <a:pt x="11930" y="5835"/>
                  </a:moveTo>
                  <a:lnTo>
                    <a:pt x="0" y="8430"/>
                  </a:lnTo>
                  <a:lnTo>
                    <a:pt x="6287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3310525" y="3767550"/>
              <a:ext cx="208075" cy="272975"/>
            </a:xfrm>
            <a:custGeom>
              <a:rect b="b" l="l" r="r" t="t"/>
              <a:pathLst>
                <a:path extrusionOk="0" fill="none" h="10919" w="8323">
                  <a:moveTo>
                    <a:pt x="0" y="1"/>
                  </a:moveTo>
                  <a:lnTo>
                    <a:pt x="0" y="10919"/>
                  </a:lnTo>
                  <a:lnTo>
                    <a:pt x="8323" y="529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3012275" y="3767550"/>
              <a:ext cx="298275" cy="272975"/>
            </a:xfrm>
            <a:custGeom>
              <a:rect b="b" l="l" r="r" t="t"/>
              <a:pathLst>
                <a:path extrusionOk="0" fill="none" h="10919" w="11931">
                  <a:moveTo>
                    <a:pt x="11930" y="1"/>
                  </a:moveTo>
                  <a:lnTo>
                    <a:pt x="0" y="2596"/>
                  </a:lnTo>
                  <a:lnTo>
                    <a:pt x="11930" y="1091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3012275" y="3832450"/>
              <a:ext cx="298275" cy="259575"/>
            </a:xfrm>
            <a:custGeom>
              <a:rect b="b" l="l" r="r" t="t"/>
              <a:pathLst>
                <a:path extrusionOk="0" fill="none" h="10383" w="11931">
                  <a:moveTo>
                    <a:pt x="11930" y="8323"/>
                  </a:moveTo>
                  <a:lnTo>
                    <a:pt x="1131" y="1038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3310525" y="3900025"/>
              <a:ext cx="208075" cy="156875"/>
            </a:xfrm>
            <a:custGeom>
              <a:rect b="b" l="l" r="r" t="t"/>
              <a:pathLst>
                <a:path extrusionOk="0" fill="none" h="6275" w="8323">
                  <a:moveTo>
                    <a:pt x="0" y="5620"/>
                  </a:moveTo>
                  <a:lnTo>
                    <a:pt x="7132" y="6275"/>
                  </a:lnTo>
                  <a:lnTo>
                    <a:pt x="8323" y="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3310525" y="4040500"/>
              <a:ext cx="178325" cy="330125"/>
            </a:xfrm>
            <a:custGeom>
              <a:rect b="b" l="l" r="r" t="t"/>
              <a:pathLst>
                <a:path extrusionOk="0" fill="none" h="13205" w="7133">
                  <a:moveTo>
                    <a:pt x="0" y="1"/>
                  </a:moveTo>
                  <a:lnTo>
                    <a:pt x="2953" y="13205"/>
                  </a:lnTo>
                  <a:lnTo>
                    <a:pt x="7132" y="65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3040550" y="4040500"/>
              <a:ext cx="343825" cy="330125"/>
            </a:xfrm>
            <a:custGeom>
              <a:rect b="b" l="l" r="r" t="t"/>
              <a:pathLst>
                <a:path extrusionOk="0" fill="none" h="13205" w="13753">
                  <a:moveTo>
                    <a:pt x="13752" y="13205"/>
                  </a:moveTo>
                  <a:lnTo>
                    <a:pt x="0" y="2061"/>
                  </a:lnTo>
                  <a:lnTo>
                    <a:pt x="10799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3384350" y="4056875"/>
              <a:ext cx="596525" cy="313750"/>
            </a:xfrm>
            <a:custGeom>
              <a:rect b="b" l="l" r="r" t="t"/>
              <a:pathLst>
                <a:path extrusionOk="0" fill="none" h="12550" w="23861">
                  <a:moveTo>
                    <a:pt x="4179" y="1"/>
                  </a:moveTo>
                  <a:lnTo>
                    <a:pt x="23860" y="1"/>
                  </a:lnTo>
                  <a:lnTo>
                    <a:pt x="0" y="1255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3980850" y="3660400"/>
              <a:ext cx="416450" cy="396500"/>
            </a:xfrm>
            <a:custGeom>
              <a:rect b="b" l="l" r="r" t="t"/>
              <a:pathLst>
                <a:path extrusionOk="0" fill="none" h="15860" w="16658">
                  <a:moveTo>
                    <a:pt x="6382" y="1"/>
                  </a:moveTo>
                  <a:lnTo>
                    <a:pt x="16657" y="6882"/>
                  </a:lnTo>
                  <a:lnTo>
                    <a:pt x="0" y="1586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4140375" y="3260650"/>
              <a:ext cx="256925" cy="571825"/>
            </a:xfrm>
            <a:custGeom>
              <a:rect b="b" l="l" r="r" t="t"/>
              <a:pathLst>
                <a:path extrusionOk="0" fill="none" h="22873" w="10277">
                  <a:moveTo>
                    <a:pt x="6216" y="0"/>
                  </a:moveTo>
                  <a:lnTo>
                    <a:pt x="10276" y="22872"/>
                  </a:lnTo>
                  <a:lnTo>
                    <a:pt x="1" y="1599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4295775" y="3260650"/>
              <a:ext cx="290825" cy="571825"/>
            </a:xfrm>
            <a:custGeom>
              <a:rect b="b" l="l" r="r" t="t"/>
              <a:pathLst>
                <a:path extrusionOk="0" fill="none" h="22873" w="11633">
                  <a:moveTo>
                    <a:pt x="0" y="0"/>
                  </a:moveTo>
                  <a:lnTo>
                    <a:pt x="11632" y="0"/>
                  </a:lnTo>
                  <a:lnTo>
                    <a:pt x="4060" y="22872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4295775" y="2757900"/>
              <a:ext cx="290825" cy="502775"/>
            </a:xfrm>
            <a:custGeom>
              <a:rect b="b" l="l" r="r" t="t"/>
              <a:pathLst>
                <a:path extrusionOk="0" fill="none" h="20111" w="11633">
                  <a:moveTo>
                    <a:pt x="0" y="20110"/>
                  </a:moveTo>
                  <a:lnTo>
                    <a:pt x="4489" y="1"/>
                  </a:lnTo>
                  <a:lnTo>
                    <a:pt x="11632" y="2011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4052575" y="2657900"/>
              <a:ext cx="243200" cy="602775"/>
            </a:xfrm>
            <a:custGeom>
              <a:rect b="b" l="l" r="r" t="t"/>
              <a:pathLst>
                <a:path extrusionOk="0" fill="none" h="24111" w="9728">
                  <a:moveTo>
                    <a:pt x="9728" y="24110"/>
                  </a:moveTo>
                  <a:lnTo>
                    <a:pt x="6251" y="0"/>
                  </a:lnTo>
                  <a:lnTo>
                    <a:pt x="1" y="1568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4208850" y="2657900"/>
              <a:ext cx="199150" cy="602775"/>
            </a:xfrm>
            <a:custGeom>
              <a:rect b="b" l="l" r="r" t="t"/>
              <a:pathLst>
                <a:path extrusionOk="0" fill="none" h="24111" w="7966">
                  <a:moveTo>
                    <a:pt x="0" y="0"/>
                  </a:moveTo>
                  <a:lnTo>
                    <a:pt x="7966" y="4001"/>
                  </a:lnTo>
                  <a:lnTo>
                    <a:pt x="3477" y="2411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3748375" y="2061700"/>
              <a:ext cx="460500" cy="596225"/>
            </a:xfrm>
            <a:custGeom>
              <a:rect b="b" l="l" r="r" t="t"/>
              <a:pathLst>
                <a:path extrusionOk="0" fill="none" h="23849" w="18420">
                  <a:moveTo>
                    <a:pt x="18419" y="23848"/>
                  </a:moveTo>
                  <a:lnTo>
                    <a:pt x="15681" y="0"/>
                  </a:lnTo>
                  <a:lnTo>
                    <a:pt x="0" y="15193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3748375" y="1900075"/>
              <a:ext cx="392025" cy="541450"/>
            </a:xfrm>
            <a:custGeom>
              <a:rect b="b" l="l" r="r" t="t"/>
              <a:pathLst>
                <a:path extrusionOk="0" fill="none" h="21658" w="15681">
                  <a:moveTo>
                    <a:pt x="2358" y="0"/>
                  </a:moveTo>
                  <a:lnTo>
                    <a:pt x="15681" y="6465"/>
                  </a:lnTo>
                  <a:lnTo>
                    <a:pt x="0" y="2165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4407975" y="2757900"/>
              <a:ext cx="595050" cy="502775"/>
            </a:xfrm>
            <a:custGeom>
              <a:rect b="b" l="l" r="r" t="t"/>
              <a:pathLst>
                <a:path extrusionOk="0" fill="none" h="20111" w="23802">
                  <a:moveTo>
                    <a:pt x="1" y="1"/>
                  </a:moveTo>
                  <a:lnTo>
                    <a:pt x="23801" y="1096"/>
                  </a:lnTo>
                  <a:lnTo>
                    <a:pt x="7144" y="2011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4407975" y="2156350"/>
              <a:ext cx="595050" cy="628975"/>
            </a:xfrm>
            <a:custGeom>
              <a:rect b="b" l="l" r="r" t="t"/>
              <a:pathLst>
                <a:path extrusionOk="0" fill="none" h="25159" w="23802">
                  <a:moveTo>
                    <a:pt x="1" y="24063"/>
                  </a:moveTo>
                  <a:lnTo>
                    <a:pt x="10383" y="0"/>
                  </a:lnTo>
                  <a:lnTo>
                    <a:pt x="23801" y="2515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4140375" y="2061700"/>
              <a:ext cx="267625" cy="696225"/>
            </a:xfrm>
            <a:custGeom>
              <a:rect b="b" l="l" r="r" t="t"/>
              <a:pathLst>
                <a:path extrusionOk="0" fill="none" h="27849" w="10705">
                  <a:moveTo>
                    <a:pt x="10705" y="27849"/>
                  </a:moveTo>
                  <a:lnTo>
                    <a:pt x="1" y="0"/>
                  </a:lnTo>
                  <a:lnTo>
                    <a:pt x="2739" y="2384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4140375" y="2061700"/>
              <a:ext cx="527175" cy="696225"/>
            </a:xfrm>
            <a:custGeom>
              <a:rect b="b" l="l" r="r" t="t"/>
              <a:pathLst>
                <a:path extrusionOk="0" fill="none" h="27849" w="21087">
                  <a:moveTo>
                    <a:pt x="1" y="0"/>
                  </a:moveTo>
                  <a:lnTo>
                    <a:pt x="21087" y="3786"/>
                  </a:lnTo>
                  <a:lnTo>
                    <a:pt x="10705" y="2784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4140375" y="1477700"/>
              <a:ext cx="527175" cy="678675"/>
            </a:xfrm>
            <a:custGeom>
              <a:rect b="b" l="l" r="r" t="t"/>
              <a:pathLst>
                <a:path extrusionOk="0" fill="none" h="27147" w="21087">
                  <a:moveTo>
                    <a:pt x="1" y="23360"/>
                  </a:moveTo>
                  <a:lnTo>
                    <a:pt x="8978" y="0"/>
                  </a:lnTo>
                  <a:lnTo>
                    <a:pt x="21087" y="2714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3807300" y="1620875"/>
              <a:ext cx="333100" cy="440850"/>
            </a:xfrm>
            <a:custGeom>
              <a:rect b="b" l="l" r="r" t="t"/>
              <a:pathLst>
                <a:path extrusionOk="0" fill="none" h="17634" w="13324">
                  <a:moveTo>
                    <a:pt x="13324" y="17633"/>
                  </a:moveTo>
                  <a:lnTo>
                    <a:pt x="3787" y="0"/>
                  </a:lnTo>
                  <a:lnTo>
                    <a:pt x="1" y="1116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3901975" y="1477700"/>
              <a:ext cx="462875" cy="584025"/>
            </a:xfrm>
            <a:custGeom>
              <a:rect b="b" l="l" r="r" t="t"/>
              <a:pathLst>
                <a:path extrusionOk="0" fill="none" h="23361" w="18515">
                  <a:moveTo>
                    <a:pt x="0" y="5727"/>
                  </a:moveTo>
                  <a:lnTo>
                    <a:pt x="18514" y="0"/>
                  </a:lnTo>
                  <a:lnTo>
                    <a:pt x="9537" y="2336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9"/>
            <p:cNvSpPr/>
            <p:nvPr/>
          </p:nvSpPr>
          <p:spPr>
            <a:xfrm>
              <a:off x="3417975" y="1520850"/>
              <a:ext cx="389350" cy="561700"/>
            </a:xfrm>
            <a:custGeom>
              <a:rect b="b" l="l" r="r" t="t"/>
              <a:pathLst>
                <a:path extrusionOk="0" fill="none" h="22468" w="15574">
                  <a:moveTo>
                    <a:pt x="0" y="22468"/>
                  </a:moveTo>
                  <a:lnTo>
                    <a:pt x="7787" y="1"/>
                  </a:lnTo>
                  <a:lnTo>
                    <a:pt x="15574" y="1516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3316475" y="1520850"/>
              <a:ext cx="296200" cy="561700"/>
            </a:xfrm>
            <a:custGeom>
              <a:rect b="b" l="l" r="r" t="t"/>
              <a:pathLst>
                <a:path extrusionOk="0" fill="none" h="22468" w="11848">
                  <a:moveTo>
                    <a:pt x="0" y="3572"/>
                  </a:moveTo>
                  <a:lnTo>
                    <a:pt x="11847" y="1"/>
                  </a:lnTo>
                  <a:lnTo>
                    <a:pt x="4060" y="2246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9"/>
            <p:cNvSpPr/>
            <p:nvPr/>
          </p:nvSpPr>
          <p:spPr>
            <a:xfrm>
              <a:off x="3316475" y="1174975"/>
              <a:ext cx="296200" cy="435200"/>
            </a:xfrm>
            <a:custGeom>
              <a:rect b="b" l="l" r="r" t="t"/>
              <a:pathLst>
                <a:path extrusionOk="0" fill="none" h="17408" w="11848">
                  <a:moveTo>
                    <a:pt x="0" y="17407"/>
                  </a:moveTo>
                  <a:lnTo>
                    <a:pt x="5061" y="1"/>
                  </a:lnTo>
                  <a:lnTo>
                    <a:pt x="11847" y="1383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9"/>
            <p:cNvSpPr/>
            <p:nvPr/>
          </p:nvSpPr>
          <p:spPr>
            <a:xfrm>
              <a:off x="3170625" y="1174975"/>
              <a:ext cx="272375" cy="435200"/>
            </a:xfrm>
            <a:custGeom>
              <a:rect b="b" l="l" r="r" t="t"/>
              <a:pathLst>
                <a:path extrusionOk="0" fill="none" h="17408" w="10895">
                  <a:moveTo>
                    <a:pt x="10895" y="1"/>
                  </a:moveTo>
                  <a:lnTo>
                    <a:pt x="0" y="13836"/>
                  </a:lnTo>
                  <a:lnTo>
                    <a:pt x="5834" y="1740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3442975" y="1069300"/>
              <a:ext cx="501575" cy="451575"/>
            </a:xfrm>
            <a:custGeom>
              <a:rect b="b" l="l" r="r" t="t"/>
              <a:pathLst>
                <a:path extrusionOk="0" fill="none" h="18063" w="20063">
                  <a:moveTo>
                    <a:pt x="6787" y="18063"/>
                  </a:moveTo>
                  <a:lnTo>
                    <a:pt x="20063" y="1"/>
                  </a:lnTo>
                  <a:lnTo>
                    <a:pt x="1" y="422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3612650" y="1520850"/>
              <a:ext cx="289350" cy="379250"/>
            </a:xfrm>
            <a:custGeom>
              <a:rect b="b" l="l" r="r" t="t"/>
              <a:pathLst>
                <a:path extrusionOk="0" fill="none" h="15170" w="11574">
                  <a:moveTo>
                    <a:pt x="0" y="1"/>
                  </a:moveTo>
                  <a:lnTo>
                    <a:pt x="11573" y="4001"/>
                  </a:lnTo>
                  <a:lnTo>
                    <a:pt x="7787" y="1516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3612650" y="1069300"/>
              <a:ext cx="331900" cy="551600"/>
            </a:xfrm>
            <a:custGeom>
              <a:rect b="b" l="l" r="r" t="t"/>
              <a:pathLst>
                <a:path extrusionOk="0" fill="none" h="22064" w="13276">
                  <a:moveTo>
                    <a:pt x="11573" y="22063"/>
                  </a:moveTo>
                  <a:lnTo>
                    <a:pt x="13276" y="1"/>
                  </a:lnTo>
                  <a:lnTo>
                    <a:pt x="0" y="18063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9"/>
            <p:cNvSpPr/>
            <p:nvPr/>
          </p:nvSpPr>
          <p:spPr>
            <a:xfrm>
              <a:off x="3901975" y="1069300"/>
              <a:ext cx="462875" cy="551600"/>
            </a:xfrm>
            <a:custGeom>
              <a:rect b="b" l="l" r="r" t="t"/>
              <a:pathLst>
                <a:path extrusionOk="0" fill="none" h="22064" w="18515">
                  <a:moveTo>
                    <a:pt x="1703" y="1"/>
                  </a:moveTo>
                  <a:lnTo>
                    <a:pt x="18514" y="16336"/>
                  </a:lnTo>
                  <a:lnTo>
                    <a:pt x="0" y="22063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9"/>
            <p:cNvSpPr/>
            <p:nvPr/>
          </p:nvSpPr>
          <p:spPr>
            <a:xfrm>
              <a:off x="4364825" y="1477700"/>
              <a:ext cx="394700" cy="678675"/>
            </a:xfrm>
            <a:custGeom>
              <a:rect b="b" l="l" r="r" t="t"/>
              <a:pathLst>
                <a:path extrusionOk="0" fill="none" h="27147" w="15788">
                  <a:moveTo>
                    <a:pt x="0" y="0"/>
                  </a:moveTo>
                  <a:lnTo>
                    <a:pt x="15788" y="10918"/>
                  </a:lnTo>
                  <a:lnTo>
                    <a:pt x="12109" y="27146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4667525" y="2156350"/>
              <a:ext cx="538200" cy="628975"/>
            </a:xfrm>
            <a:custGeom>
              <a:rect b="b" l="l" r="r" t="t"/>
              <a:pathLst>
                <a:path extrusionOk="0" fill="none" h="25159" w="21528">
                  <a:moveTo>
                    <a:pt x="1" y="0"/>
                  </a:moveTo>
                  <a:lnTo>
                    <a:pt x="21527" y="13621"/>
                  </a:lnTo>
                  <a:lnTo>
                    <a:pt x="13419" y="2515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4667525" y="1972400"/>
              <a:ext cx="762625" cy="524500"/>
            </a:xfrm>
            <a:custGeom>
              <a:rect b="b" l="l" r="r" t="t"/>
              <a:pathLst>
                <a:path extrusionOk="0" fill="none" h="20980" w="30505">
                  <a:moveTo>
                    <a:pt x="1" y="7358"/>
                  </a:moveTo>
                  <a:lnTo>
                    <a:pt x="30505" y="0"/>
                  </a:lnTo>
                  <a:lnTo>
                    <a:pt x="21527" y="20979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4667525" y="1750650"/>
              <a:ext cx="762625" cy="405725"/>
            </a:xfrm>
            <a:custGeom>
              <a:rect b="b" l="l" r="r" t="t"/>
              <a:pathLst>
                <a:path extrusionOk="0" fill="none" h="16229" w="30505">
                  <a:moveTo>
                    <a:pt x="3680" y="0"/>
                  </a:moveTo>
                  <a:lnTo>
                    <a:pt x="30505" y="8870"/>
                  </a:lnTo>
                  <a:lnTo>
                    <a:pt x="1" y="1622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364825" y="1069300"/>
              <a:ext cx="421800" cy="681375"/>
            </a:xfrm>
            <a:custGeom>
              <a:rect b="b" l="l" r="r" t="t"/>
              <a:pathLst>
                <a:path extrusionOk="0" fill="none" h="27255" w="16872">
                  <a:moveTo>
                    <a:pt x="0" y="16336"/>
                  </a:moveTo>
                  <a:lnTo>
                    <a:pt x="16871" y="1"/>
                  </a:lnTo>
                  <a:lnTo>
                    <a:pt x="15788" y="27254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3944525" y="931500"/>
              <a:ext cx="420325" cy="546225"/>
            </a:xfrm>
            <a:custGeom>
              <a:rect b="b" l="l" r="r" t="t"/>
              <a:pathLst>
                <a:path extrusionOk="0" fill="none" h="21849" w="16813">
                  <a:moveTo>
                    <a:pt x="1" y="5513"/>
                  </a:moveTo>
                  <a:lnTo>
                    <a:pt x="16812" y="0"/>
                  </a:lnTo>
                  <a:lnTo>
                    <a:pt x="16812" y="2184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4364825" y="931500"/>
              <a:ext cx="421800" cy="546225"/>
            </a:xfrm>
            <a:custGeom>
              <a:rect b="b" l="l" r="r" t="t"/>
              <a:pathLst>
                <a:path extrusionOk="0" fill="none" h="21849" w="16872">
                  <a:moveTo>
                    <a:pt x="0" y="0"/>
                  </a:moveTo>
                  <a:lnTo>
                    <a:pt x="16871" y="5513"/>
                  </a:lnTo>
                  <a:lnTo>
                    <a:pt x="0" y="21848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4759500" y="1069300"/>
              <a:ext cx="402775" cy="681375"/>
            </a:xfrm>
            <a:custGeom>
              <a:rect b="b" l="l" r="r" t="t"/>
              <a:pathLst>
                <a:path extrusionOk="0" fill="none" h="27255" w="16111">
                  <a:moveTo>
                    <a:pt x="1084" y="1"/>
                  </a:moveTo>
                  <a:lnTo>
                    <a:pt x="16110" y="9038"/>
                  </a:lnTo>
                  <a:lnTo>
                    <a:pt x="1" y="27254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4759500" y="1295225"/>
              <a:ext cx="510525" cy="455450"/>
            </a:xfrm>
            <a:custGeom>
              <a:rect b="b" l="l" r="r" t="t"/>
              <a:pathLst>
                <a:path extrusionOk="0" fill="none" h="18218" w="20421">
                  <a:moveTo>
                    <a:pt x="16110" y="1"/>
                  </a:moveTo>
                  <a:lnTo>
                    <a:pt x="20420" y="14657"/>
                  </a:lnTo>
                  <a:lnTo>
                    <a:pt x="1" y="18217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4759500" y="1661650"/>
              <a:ext cx="670650" cy="310775"/>
            </a:xfrm>
            <a:custGeom>
              <a:rect b="b" l="l" r="r" t="t"/>
              <a:pathLst>
                <a:path extrusionOk="0" fill="none" h="12431" w="26826">
                  <a:moveTo>
                    <a:pt x="20420" y="0"/>
                  </a:moveTo>
                  <a:lnTo>
                    <a:pt x="26826" y="12430"/>
                  </a:lnTo>
                  <a:lnTo>
                    <a:pt x="1" y="356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2827725" y="1711650"/>
              <a:ext cx="198850" cy="646825"/>
            </a:xfrm>
            <a:custGeom>
              <a:rect b="b" l="l" r="r" t="t"/>
              <a:pathLst>
                <a:path extrusionOk="0" fill="none" h="25873" w="7954">
                  <a:moveTo>
                    <a:pt x="7382" y="0"/>
                  </a:moveTo>
                  <a:lnTo>
                    <a:pt x="0" y="25873"/>
                  </a:lnTo>
                  <a:lnTo>
                    <a:pt x="7954" y="25873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2827725" y="2358450"/>
              <a:ext cx="198850" cy="241125"/>
            </a:xfrm>
            <a:custGeom>
              <a:rect b="b" l="l" r="r" t="t"/>
              <a:pathLst>
                <a:path extrusionOk="0" fill="none" h="9645" w="7954">
                  <a:moveTo>
                    <a:pt x="5894" y="9645"/>
                  </a:moveTo>
                  <a:lnTo>
                    <a:pt x="0" y="1"/>
                  </a:lnTo>
                  <a:lnTo>
                    <a:pt x="7954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2827725" y="2853750"/>
              <a:ext cx="231300" cy="345600"/>
            </a:xfrm>
            <a:custGeom>
              <a:rect b="b" l="l" r="r" t="t"/>
              <a:pathLst>
                <a:path extrusionOk="0" fill="none" h="13824" w="9252">
                  <a:moveTo>
                    <a:pt x="8513" y="13824"/>
                  </a:moveTo>
                  <a:lnTo>
                    <a:pt x="0" y="13193"/>
                  </a:lnTo>
                  <a:lnTo>
                    <a:pt x="9252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2761650" y="2853750"/>
              <a:ext cx="297375" cy="329825"/>
            </a:xfrm>
            <a:custGeom>
              <a:rect b="b" l="l" r="r" t="t"/>
              <a:pathLst>
                <a:path extrusionOk="0" fill="none" h="13193" w="11895">
                  <a:moveTo>
                    <a:pt x="11895" y="1"/>
                  </a:moveTo>
                  <a:lnTo>
                    <a:pt x="2643" y="13193"/>
                  </a:lnTo>
                  <a:lnTo>
                    <a:pt x="0" y="4680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2622925" y="2970725"/>
              <a:ext cx="204825" cy="304825"/>
            </a:xfrm>
            <a:custGeom>
              <a:rect b="b" l="l" r="r" t="t"/>
              <a:pathLst>
                <a:path extrusionOk="0" fill="none" h="12193" w="8193">
                  <a:moveTo>
                    <a:pt x="8192" y="8514"/>
                  </a:moveTo>
                  <a:lnTo>
                    <a:pt x="1" y="12193"/>
                  </a:lnTo>
                  <a:lnTo>
                    <a:pt x="5549" y="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2827725" y="3183550"/>
              <a:ext cx="212850" cy="362275"/>
            </a:xfrm>
            <a:custGeom>
              <a:rect b="b" l="l" r="r" t="t"/>
              <a:pathLst>
                <a:path extrusionOk="0" fill="none" h="14491" w="8514">
                  <a:moveTo>
                    <a:pt x="8513" y="632"/>
                  </a:moveTo>
                  <a:lnTo>
                    <a:pt x="0" y="1"/>
                  </a:lnTo>
                  <a:lnTo>
                    <a:pt x="1143" y="1449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2622925" y="3183550"/>
              <a:ext cx="233400" cy="362275"/>
            </a:xfrm>
            <a:custGeom>
              <a:rect b="b" l="l" r="r" t="t"/>
              <a:pathLst>
                <a:path extrusionOk="0" fill="none" h="14491" w="9336">
                  <a:moveTo>
                    <a:pt x="8192" y="1"/>
                  </a:moveTo>
                  <a:lnTo>
                    <a:pt x="1" y="3680"/>
                  </a:lnTo>
                  <a:lnTo>
                    <a:pt x="9335" y="14491"/>
                  </a:lnTo>
                  <a:close/>
                </a:path>
              </a:pathLst>
            </a:custGeom>
            <a:noFill/>
            <a:ln cap="flat" cmpd="sng" w="23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2432725" y="1320225"/>
              <a:ext cx="2230675" cy="2702450"/>
            </a:xfrm>
            <a:custGeom>
              <a:rect b="b" l="l" r="r" t="t"/>
              <a:pathLst>
                <a:path extrusionOk="0" h="108098" w="89227">
                  <a:moveTo>
                    <a:pt x="48793" y="1"/>
                  </a:moveTo>
                  <a:cubicBezTo>
                    <a:pt x="31243" y="1"/>
                    <a:pt x="6418" y="13693"/>
                    <a:pt x="6418" y="37910"/>
                  </a:cubicBezTo>
                  <a:cubicBezTo>
                    <a:pt x="6418" y="45840"/>
                    <a:pt x="9883" y="49793"/>
                    <a:pt x="9883" y="53150"/>
                  </a:cubicBezTo>
                  <a:cubicBezTo>
                    <a:pt x="9883" y="59532"/>
                    <a:pt x="1" y="67890"/>
                    <a:pt x="1" y="72033"/>
                  </a:cubicBezTo>
                  <a:cubicBezTo>
                    <a:pt x="1" y="76201"/>
                    <a:pt x="4644" y="74712"/>
                    <a:pt x="7168" y="77332"/>
                  </a:cubicBezTo>
                  <a:cubicBezTo>
                    <a:pt x="8466" y="78677"/>
                    <a:pt x="8549" y="82094"/>
                    <a:pt x="8549" y="82987"/>
                  </a:cubicBezTo>
                  <a:cubicBezTo>
                    <a:pt x="8549" y="85607"/>
                    <a:pt x="12788" y="86583"/>
                    <a:pt x="12788" y="86583"/>
                  </a:cubicBezTo>
                  <a:cubicBezTo>
                    <a:pt x="12788" y="86583"/>
                    <a:pt x="10466" y="87559"/>
                    <a:pt x="10466" y="90393"/>
                  </a:cubicBezTo>
                  <a:cubicBezTo>
                    <a:pt x="10466" y="93227"/>
                    <a:pt x="14634" y="94417"/>
                    <a:pt x="14634" y="95715"/>
                  </a:cubicBezTo>
                  <a:cubicBezTo>
                    <a:pt x="14634" y="97013"/>
                    <a:pt x="13383" y="101501"/>
                    <a:pt x="14872" y="103764"/>
                  </a:cubicBezTo>
                  <a:cubicBezTo>
                    <a:pt x="16360" y="106038"/>
                    <a:pt x="19468" y="108097"/>
                    <a:pt x="23492" y="106442"/>
                  </a:cubicBezTo>
                  <a:cubicBezTo>
                    <a:pt x="27516" y="104799"/>
                    <a:pt x="53555" y="90155"/>
                    <a:pt x="57306" y="85261"/>
                  </a:cubicBezTo>
                  <a:cubicBezTo>
                    <a:pt x="61044" y="80356"/>
                    <a:pt x="61770" y="66390"/>
                    <a:pt x="62199" y="61770"/>
                  </a:cubicBezTo>
                  <a:cubicBezTo>
                    <a:pt x="75248" y="61770"/>
                    <a:pt x="89226" y="52174"/>
                    <a:pt x="89226" y="32064"/>
                  </a:cubicBezTo>
                  <a:cubicBezTo>
                    <a:pt x="89226" y="14122"/>
                    <a:pt x="73736" y="1"/>
                    <a:pt x="48793" y="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2870875" y="2311725"/>
              <a:ext cx="101525" cy="101525"/>
            </a:xfrm>
            <a:custGeom>
              <a:rect b="b" l="l" r="r" t="t"/>
              <a:pathLst>
                <a:path extrusionOk="0" h="4061" w="4061">
                  <a:moveTo>
                    <a:pt x="2037" y="0"/>
                  </a:moveTo>
                  <a:cubicBezTo>
                    <a:pt x="918" y="0"/>
                    <a:pt x="1" y="905"/>
                    <a:pt x="1" y="2036"/>
                  </a:cubicBezTo>
                  <a:cubicBezTo>
                    <a:pt x="1" y="3156"/>
                    <a:pt x="918" y="4060"/>
                    <a:pt x="2037" y="4060"/>
                  </a:cubicBezTo>
                  <a:cubicBezTo>
                    <a:pt x="3156" y="4060"/>
                    <a:pt x="4061" y="3156"/>
                    <a:pt x="4061" y="2036"/>
                  </a:cubicBezTo>
                  <a:cubicBezTo>
                    <a:pt x="4061" y="905"/>
                    <a:pt x="3156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2795575" y="2236425"/>
              <a:ext cx="252150" cy="252125"/>
            </a:xfrm>
            <a:custGeom>
              <a:rect b="b" l="l" r="r" t="t"/>
              <a:pathLst>
                <a:path extrusionOk="0" fill="none" h="10085" w="10086">
                  <a:moveTo>
                    <a:pt x="10085" y="5048"/>
                  </a:moveTo>
                  <a:cubicBezTo>
                    <a:pt x="10085" y="7834"/>
                    <a:pt x="7835" y="10085"/>
                    <a:pt x="5049" y="10085"/>
                  </a:cubicBezTo>
                  <a:cubicBezTo>
                    <a:pt x="2263" y="10085"/>
                    <a:pt x="1" y="7834"/>
                    <a:pt x="1" y="5048"/>
                  </a:cubicBezTo>
                  <a:cubicBezTo>
                    <a:pt x="1" y="2262"/>
                    <a:pt x="2263" y="0"/>
                    <a:pt x="5049" y="0"/>
                  </a:cubicBezTo>
                  <a:cubicBezTo>
                    <a:pt x="7835" y="0"/>
                    <a:pt x="10085" y="2262"/>
                    <a:pt x="10085" y="5048"/>
                  </a:cubicBezTo>
                  <a:close/>
                </a:path>
              </a:pathLst>
            </a:custGeom>
            <a:noFill/>
            <a:ln cap="flat" cmpd="sng" w="41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4325525" y="2573375"/>
              <a:ext cx="167025" cy="167300"/>
            </a:xfrm>
            <a:custGeom>
              <a:rect b="b" l="l" r="r" t="t"/>
              <a:pathLst>
                <a:path extrusionOk="0" h="6692" w="6681">
                  <a:moveTo>
                    <a:pt x="3346" y="0"/>
                  </a:moveTo>
                  <a:cubicBezTo>
                    <a:pt x="1489" y="0"/>
                    <a:pt x="1" y="1500"/>
                    <a:pt x="1" y="3346"/>
                  </a:cubicBezTo>
                  <a:cubicBezTo>
                    <a:pt x="1" y="5191"/>
                    <a:pt x="1489" y="6691"/>
                    <a:pt x="3346" y="6691"/>
                  </a:cubicBezTo>
                  <a:cubicBezTo>
                    <a:pt x="5192" y="6691"/>
                    <a:pt x="6680" y="5191"/>
                    <a:pt x="6680" y="3346"/>
                  </a:cubicBezTo>
                  <a:cubicBezTo>
                    <a:pt x="6680" y="1500"/>
                    <a:pt x="5192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4201100" y="2449250"/>
              <a:ext cx="415850" cy="415550"/>
            </a:xfrm>
            <a:custGeom>
              <a:rect b="b" l="l" r="r" t="t"/>
              <a:pathLst>
                <a:path extrusionOk="0" fill="none" h="16622" w="16634">
                  <a:moveTo>
                    <a:pt x="16634" y="8311"/>
                  </a:moveTo>
                  <a:cubicBezTo>
                    <a:pt x="16634" y="12906"/>
                    <a:pt x="12907" y="16621"/>
                    <a:pt x="8323" y="16621"/>
                  </a:cubicBezTo>
                  <a:cubicBezTo>
                    <a:pt x="3727" y="16621"/>
                    <a:pt x="1" y="12906"/>
                    <a:pt x="1" y="8311"/>
                  </a:cubicBezTo>
                  <a:cubicBezTo>
                    <a:pt x="1" y="3727"/>
                    <a:pt x="3727" y="0"/>
                    <a:pt x="8323" y="0"/>
                  </a:cubicBezTo>
                  <a:cubicBezTo>
                    <a:pt x="12907" y="0"/>
                    <a:pt x="16634" y="3727"/>
                    <a:pt x="16634" y="8311"/>
                  </a:cubicBezTo>
                  <a:close/>
                </a:path>
              </a:pathLst>
            </a:custGeom>
            <a:noFill/>
            <a:ln cap="flat" cmpd="sng" w="4175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5292625" y="1730700"/>
              <a:ext cx="66400" cy="66400"/>
            </a:xfrm>
            <a:custGeom>
              <a:rect b="b" l="l" r="r" t="t"/>
              <a:pathLst>
                <a:path extrusionOk="0" h="2656" w="2656">
                  <a:moveTo>
                    <a:pt x="1322" y="0"/>
                  </a:moveTo>
                  <a:cubicBezTo>
                    <a:pt x="595" y="0"/>
                    <a:pt x="0" y="596"/>
                    <a:pt x="0" y="1334"/>
                  </a:cubicBezTo>
                  <a:cubicBezTo>
                    <a:pt x="0" y="2060"/>
                    <a:pt x="595" y="2656"/>
                    <a:pt x="1322" y="2656"/>
                  </a:cubicBezTo>
                  <a:cubicBezTo>
                    <a:pt x="2060" y="2656"/>
                    <a:pt x="2655" y="2060"/>
                    <a:pt x="2655" y="1334"/>
                  </a:cubicBezTo>
                  <a:cubicBezTo>
                    <a:pt x="2655" y="596"/>
                    <a:pt x="206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5243200" y="1681575"/>
              <a:ext cx="164925" cy="164950"/>
            </a:xfrm>
            <a:custGeom>
              <a:rect b="b" l="l" r="r" t="t"/>
              <a:pathLst>
                <a:path extrusionOk="0" fill="none" h="6598" w="6597">
                  <a:moveTo>
                    <a:pt x="6597" y="3299"/>
                  </a:moveTo>
                  <a:cubicBezTo>
                    <a:pt x="6597" y="5121"/>
                    <a:pt x="5120" y="6597"/>
                    <a:pt x="3299" y="6597"/>
                  </a:cubicBezTo>
                  <a:cubicBezTo>
                    <a:pt x="1477" y="6597"/>
                    <a:pt x="1" y="5121"/>
                    <a:pt x="1" y="3299"/>
                  </a:cubicBezTo>
                  <a:cubicBezTo>
                    <a:pt x="1" y="1477"/>
                    <a:pt x="1477" y="1"/>
                    <a:pt x="3299" y="1"/>
                  </a:cubicBezTo>
                  <a:cubicBezTo>
                    <a:pt x="5120" y="1"/>
                    <a:pt x="6597" y="1477"/>
                    <a:pt x="6597" y="3299"/>
                  </a:cubicBezTo>
                  <a:close/>
                </a:path>
              </a:pathLst>
            </a:custGeom>
            <a:noFill/>
            <a:ln cap="flat" cmpd="sng" w="150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964175" y="1438400"/>
              <a:ext cx="66400" cy="66400"/>
            </a:xfrm>
            <a:custGeom>
              <a:rect b="b" l="l" r="r" t="t"/>
              <a:pathLst>
                <a:path extrusionOk="0" h="2656" w="2656">
                  <a:moveTo>
                    <a:pt x="1322" y="1"/>
                  </a:moveTo>
                  <a:cubicBezTo>
                    <a:pt x="596" y="1"/>
                    <a:pt x="0" y="596"/>
                    <a:pt x="0" y="1322"/>
                  </a:cubicBezTo>
                  <a:cubicBezTo>
                    <a:pt x="0" y="2060"/>
                    <a:pt x="596" y="2656"/>
                    <a:pt x="1322" y="2656"/>
                  </a:cubicBezTo>
                  <a:cubicBezTo>
                    <a:pt x="2060" y="2656"/>
                    <a:pt x="2656" y="2060"/>
                    <a:pt x="2656" y="1322"/>
                  </a:cubicBezTo>
                  <a:cubicBezTo>
                    <a:pt x="2656" y="596"/>
                    <a:pt x="2060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3914775" y="1389000"/>
              <a:ext cx="165200" cy="164925"/>
            </a:xfrm>
            <a:custGeom>
              <a:rect b="b" l="l" r="r" t="t"/>
              <a:pathLst>
                <a:path extrusionOk="0" fill="none" h="6597" w="6608">
                  <a:moveTo>
                    <a:pt x="6608" y="3298"/>
                  </a:moveTo>
                  <a:cubicBezTo>
                    <a:pt x="6608" y="5120"/>
                    <a:pt x="5120" y="6596"/>
                    <a:pt x="3298" y="6596"/>
                  </a:cubicBezTo>
                  <a:cubicBezTo>
                    <a:pt x="1476" y="6596"/>
                    <a:pt x="0" y="5120"/>
                    <a:pt x="0" y="3298"/>
                  </a:cubicBezTo>
                  <a:cubicBezTo>
                    <a:pt x="0" y="1477"/>
                    <a:pt x="1476" y="0"/>
                    <a:pt x="3298" y="0"/>
                  </a:cubicBezTo>
                  <a:cubicBezTo>
                    <a:pt x="5120" y="0"/>
                    <a:pt x="6608" y="1477"/>
                    <a:pt x="6608" y="3298"/>
                  </a:cubicBezTo>
                  <a:close/>
                </a:path>
              </a:pathLst>
            </a:custGeom>
            <a:noFill/>
            <a:ln cap="flat" cmpd="sng" w="150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3836475" y="3890500"/>
              <a:ext cx="66400" cy="66400"/>
            </a:xfrm>
            <a:custGeom>
              <a:rect b="b" l="l" r="r" t="t"/>
              <a:pathLst>
                <a:path extrusionOk="0" h="2656" w="2656">
                  <a:moveTo>
                    <a:pt x="1322" y="0"/>
                  </a:moveTo>
                  <a:cubicBezTo>
                    <a:pt x="596" y="0"/>
                    <a:pt x="1" y="595"/>
                    <a:pt x="1" y="1322"/>
                  </a:cubicBezTo>
                  <a:cubicBezTo>
                    <a:pt x="1" y="2060"/>
                    <a:pt x="596" y="2655"/>
                    <a:pt x="1322" y="2655"/>
                  </a:cubicBezTo>
                  <a:cubicBezTo>
                    <a:pt x="2060" y="2655"/>
                    <a:pt x="2656" y="2060"/>
                    <a:pt x="2656" y="1322"/>
                  </a:cubicBezTo>
                  <a:cubicBezTo>
                    <a:pt x="2656" y="595"/>
                    <a:pt x="206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3787075" y="3841075"/>
              <a:ext cx="165225" cy="164925"/>
            </a:xfrm>
            <a:custGeom>
              <a:rect b="b" l="l" r="r" t="t"/>
              <a:pathLst>
                <a:path extrusionOk="0" fill="none" h="6597" w="6609">
                  <a:moveTo>
                    <a:pt x="6608" y="3299"/>
                  </a:moveTo>
                  <a:cubicBezTo>
                    <a:pt x="6608" y="5120"/>
                    <a:pt x="5120" y="6597"/>
                    <a:pt x="3298" y="6597"/>
                  </a:cubicBezTo>
                  <a:cubicBezTo>
                    <a:pt x="1477" y="6597"/>
                    <a:pt x="0" y="5120"/>
                    <a:pt x="0" y="3299"/>
                  </a:cubicBezTo>
                  <a:cubicBezTo>
                    <a:pt x="0" y="1477"/>
                    <a:pt x="1477" y="1"/>
                    <a:pt x="3298" y="1"/>
                  </a:cubicBezTo>
                  <a:cubicBezTo>
                    <a:pt x="5120" y="1"/>
                    <a:pt x="6608" y="1477"/>
                    <a:pt x="6608" y="3299"/>
                  </a:cubicBezTo>
                  <a:close/>
                </a:path>
              </a:pathLst>
            </a:custGeom>
            <a:noFill/>
            <a:ln cap="flat" cmpd="sng" w="150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2411900" y="2668025"/>
              <a:ext cx="30975" cy="30975"/>
            </a:xfrm>
            <a:custGeom>
              <a:rect b="b" l="l" r="r" t="t"/>
              <a:pathLst>
                <a:path extrusionOk="0" h="1239" w="1239">
                  <a:moveTo>
                    <a:pt x="619" y="0"/>
                  </a:moveTo>
                  <a:cubicBezTo>
                    <a:pt x="274" y="0"/>
                    <a:pt x="0" y="274"/>
                    <a:pt x="0" y="619"/>
                  </a:cubicBezTo>
                  <a:cubicBezTo>
                    <a:pt x="0" y="965"/>
                    <a:pt x="274" y="1238"/>
                    <a:pt x="619" y="1238"/>
                  </a:cubicBezTo>
                  <a:cubicBezTo>
                    <a:pt x="965" y="1238"/>
                    <a:pt x="1239" y="965"/>
                    <a:pt x="1239" y="619"/>
                  </a:cubicBezTo>
                  <a:cubicBezTo>
                    <a:pt x="1239" y="274"/>
                    <a:pt x="965" y="0"/>
                    <a:pt x="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199800" y="2158725"/>
              <a:ext cx="31275" cy="30975"/>
            </a:xfrm>
            <a:custGeom>
              <a:rect b="b" l="l" r="r" t="t"/>
              <a:pathLst>
                <a:path extrusionOk="0" h="1239" w="1251">
                  <a:moveTo>
                    <a:pt x="631" y="1"/>
                  </a:moveTo>
                  <a:cubicBezTo>
                    <a:pt x="286" y="1"/>
                    <a:pt x="0" y="286"/>
                    <a:pt x="0" y="620"/>
                  </a:cubicBezTo>
                  <a:cubicBezTo>
                    <a:pt x="0" y="965"/>
                    <a:pt x="286" y="1239"/>
                    <a:pt x="631" y="1239"/>
                  </a:cubicBezTo>
                  <a:cubicBezTo>
                    <a:pt x="965" y="1239"/>
                    <a:pt x="1250" y="965"/>
                    <a:pt x="1250" y="620"/>
                  </a:cubicBezTo>
                  <a:cubicBezTo>
                    <a:pt x="1250" y="286"/>
                    <a:pt x="965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4057050" y="3288025"/>
              <a:ext cx="30975" cy="31000"/>
            </a:xfrm>
            <a:custGeom>
              <a:rect b="b" l="l" r="r" t="t"/>
              <a:pathLst>
                <a:path extrusionOk="0" h="1240" w="1239">
                  <a:moveTo>
                    <a:pt x="619" y="1"/>
                  </a:moveTo>
                  <a:cubicBezTo>
                    <a:pt x="286" y="1"/>
                    <a:pt x="0" y="287"/>
                    <a:pt x="0" y="620"/>
                  </a:cubicBezTo>
                  <a:cubicBezTo>
                    <a:pt x="0" y="965"/>
                    <a:pt x="286" y="1239"/>
                    <a:pt x="619" y="1239"/>
                  </a:cubicBezTo>
                  <a:cubicBezTo>
                    <a:pt x="965" y="1239"/>
                    <a:pt x="1238" y="965"/>
                    <a:pt x="1238" y="620"/>
                  </a:cubicBezTo>
                  <a:cubicBezTo>
                    <a:pt x="1238" y="287"/>
                    <a:pt x="965" y="1"/>
                    <a:pt x="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4665150" y="3941400"/>
              <a:ext cx="30975" cy="30975"/>
            </a:xfrm>
            <a:custGeom>
              <a:rect b="b" l="l" r="r" t="t"/>
              <a:pathLst>
                <a:path extrusionOk="0" h="1239" w="1239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4"/>
                    <a:pt x="275" y="1238"/>
                    <a:pt x="620" y="1238"/>
                  </a:cubicBezTo>
                  <a:cubicBezTo>
                    <a:pt x="965" y="1238"/>
                    <a:pt x="1239" y="964"/>
                    <a:pt x="1239" y="619"/>
                  </a:cubicBezTo>
                  <a:cubicBezTo>
                    <a:pt x="1239" y="274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5545325" y="3430900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1"/>
                  </a:moveTo>
                  <a:cubicBezTo>
                    <a:pt x="96" y="1"/>
                    <a:pt x="0" y="96"/>
                    <a:pt x="0" y="203"/>
                  </a:cubicBezTo>
                  <a:cubicBezTo>
                    <a:pt x="0" y="310"/>
                    <a:pt x="96" y="406"/>
                    <a:pt x="203" y="406"/>
                  </a:cubicBezTo>
                  <a:cubicBezTo>
                    <a:pt x="322" y="406"/>
                    <a:pt x="405" y="310"/>
                    <a:pt x="405" y="203"/>
                  </a:cubicBezTo>
                  <a:cubicBezTo>
                    <a:pt x="405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4529425" y="3397275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0"/>
                  </a:moveTo>
                  <a:cubicBezTo>
                    <a:pt x="84" y="0"/>
                    <a:pt x="0" y="84"/>
                    <a:pt x="0" y="203"/>
                  </a:cubicBezTo>
                  <a:cubicBezTo>
                    <a:pt x="0" y="310"/>
                    <a:pt x="84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84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174500" y="2952875"/>
              <a:ext cx="10125" cy="9850"/>
            </a:xfrm>
            <a:custGeom>
              <a:rect b="b" l="l" r="r" t="t"/>
              <a:pathLst>
                <a:path extrusionOk="0" h="394" w="405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10"/>
                    <a:pt x="95" y="393"/>
                    <a:pt x="203" y="393"/>
                  </a:cubicBezTo>
                  <a:cubicBezTo>
                    <a:pt x="310" y="393"/>
                    <a:pt x="405" y="310"/>
                    <a:pt x="405" y="203"/>
                  </a:cubicBezTo>
                  <a:cubicBezTo>
                    <a:pt x="405" y="84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4353500" y="2949900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06" y="310"/>
                    <a:pt x="406" y="203"/>
                  </a:cubicBezTo>
                  <a:cubicBezTo>
                    <a:pt x="406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4812200" y="2201300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cubicBezTo>
                    <a:pt x="0" y="322"/>
                    <a:pt x="84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5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4504425" y="1305650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0"/>
                  </a:moveTo>
                  <a:cubicBezTo>
                    <a:pt x="96" y="0"/>
                    <a:pt x="0" y="84"/>
                    <a:pt x="0" y="203"/>
                  </a:cubicBezTo>
                  <a:cubicBezTo>
                    <a:pt x="0" y="310"/>
                    <a:pt x="96" y="405"/>
                    <a:pt x="203" y="405"/>
                  </a:cubicBezTo>
                  <a:cubicBezTo>
                    <a:pt x="322" y="405"/>
                    <a:pt x="405" y="310"/>
                    <a:pt x="405" y="203"/>
                  </a:cubicBezTo>
                  <a:cubicBezTo>
                    <a:pt x="405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4806850" y="2770700"/>
              <a:ext cx="10125" cy="10150"/>
            </a:xfrm>
            <a:custGeom>
              <a:rect b="b" l="l" r="r" t="t"/>
              <a:pathLst>
                <a:path extrusionOk="0" h="406" w="405">
                  <a:moveTo>
                    <a:pt x="202" y="1"/>
                  </a:moveTo>
                  <a:cubicBezTo>
                    <a:pt x="95" y="1"/>
                    <a:pt x="0" y="96"/>
                    <a:pt x="0" y="203"/>
                  </a:cubicBezTo>
                  <a:cubicBezTo>
                    <a:pt x="0" y="310"/>
                    <a:pt x="95" y="406"/>
                    <a:pt x="202" y="406"/>
                  </a:cubicBezTo>
                  <a:cubicBezTo>
                    <a:pt x="310" y="406"/>
                    <a:pt x="405" y="310"/>
                    <a:pt x="405" y="203"/>
                  </a:cubicBezTo>
                  <a:cubicBezTo>
                    <a:pt x="405" y="96"/>
                    <a:pt x="31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792125" y="1695575"/>
              <a:ext cx="10150" cy="9850"/>
            </a:xfrm>
            <a:custGeom>
              <a:rect b="b" l="l" r="r" t="t"/>
              <a:pathLst>
                <a:path extrusionOk="0" h="394" w="406">
                  <a:moveTo>
                    <a:pt x="203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310"/>
                    <a:pt x="84" y="393"/>
                    <a:pt x="203" y="393"/>
                  </a:cubicBezTo>
                  <a:cubicBezTo>
                    <a:pt x="310" y="393"/>
                    <a:pt x="405" y="310"/>
                    <a:pt x="405" y="191"/>
                  </a:cubicBezTo>
                  <a:cubicBezTo>
                    <a:pt x="405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5205100" y="2717725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96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5414950" y="1390475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10"/>
                    <a:pt x="84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293850" y="1842925"/>
              <a:ext cx="10150" cy="10125"/>
            </a:xfrm>
            <a:custGeom>
              <a:rect b="b" l="l" r="r" t="t"/>
              <a:pathLst>
                <a:path extrusionOk="0" h="405" w="406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cubicBezTo>
                    <a:pt x="1" y="322"/>
                    <a:pt x="96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5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5635800" y="1861975"/>
              <a:ext cx="10150" cy="10125"/>
            </a:xfrm>
            <a:custGeom>
              <a:rect b="b" l="l" r="r" t="t"/>
              <a:pathLst>
                <a:path extrusionOk="0" h="405" w="406">
                  <a:moveTo>
                    <a:pt x="203" y="0"/>
                  </a:moveTo>
                  <a:cubicBezTo>
                    <a:pt x="96" y="0"/>
                    <a:pt x="1" y="83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11" y="405"/>
                    <a:pt x="406" y="310"/>
                    <a:pt x="406" y="203"/>
                  </a:cubicBezTo>
                  <a:cubicBezTo>
                    <a:pt x="406" y="83"/>
                    <a:pt x="311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4051375" y="2352500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06" y="310"/>
                    <a:pt x="406" y="203"/>
                  </a:cubicBezTo>
                  <a:cubicBezTo>
                    <a:pt x="406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4256475" y="1841725"/>
              <a:ext cx="10150" cy="10150"/>
            </a:xfrm>
            <a:custGeom>
              <a:rect b="b" l="l" r="r" t="t"/>
              <a:pathLst>
                <a:path extrusionOk="0" h="406" w="406">
                  <a:moveTo>
                    <a:pt x="203" y="1"/>
                  </a:moveTo>
                  <a:cubicBezTo>
                    <a:pt x="96" y="1"/>
                    <a:pt x="0" y="96"/>
                    <a:pt x="0" y="203"/>
                  </a:cubicBezTo>
                  <a:cubicBezTo>
                    <a:pt x="0" y="322"/>
                    <a:pt x="96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6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3529300" y="4227425"/>
              <a:ext cx="30975" cy="31000"/>
            </a:xfrm>
            <a:custGeom>
              <a:rect b="b" l="l" r="r" t="t"/>
              <a:pathLst>
                <a:path extrusionOk="0" h="1240" w="1239">
                  <a:moveTo>
                    <a:pt x="620" y="1"/>
                  </a:moveTo>
                  <a:cubicBezTo>
                    <a:pt x="274" y="1"/>
                    <a:pt x="0" y="275"/>
                    <a:pt x="0" y="620"/>
                  </a:cubicBezTo>
                  <a:cubicBezTo>
                    <a:pt x="0" y="965"/>
                    <a:pt x="274" y="1239"/>
                    <a:pt x="620" y="1239"/>
                  </a:cubicBezTo>
                  <a:cubicBezTo>
                    <a:pt x="965" y="1239"/>
                    <a:pt x="1239" y="965"/>
                    <a:pt x="1239" y="620"/>
                  </a:cubicBezTo>
                  <a:cubicBezTo>
                    <a:pt x="1239" y="275"/>
                    <a:pt x="96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3955850" y="1163675"/>
              <a:ext cx="30975" cy="30975"/>
            </a:xfrm>
            <a:custGeom>
              <a:rect b="b" l="l" r="r" t="t"/>
              <a:pathLst>
                <a:path extrusionOk="0" h="1239" w="1239">
                  <a:moveTo>
                    <a:pt x="619" y="0"/>
                  </a:moveTo>
                  <a:cubicBezTo>
                    <a:pt x="274" y="0"/>
                    <a:pt x="0" y="274"/>
                    <a:pt x="0" y="619"/>
                  </a:cubicBezTo>
                  <a:cubicBezTo>
                    <a:pt x="0" y="965"/>
                    <a:pt x="274" y="1238"/>
                    <a:pt x="619" y="1238"/>
                  </a:cubicBezTo>
                  <a:cubicBezTo>
                    <a:pt x="953" y="1238"/>
                    <a:pt x="1238" y="965"/>
                    <a:pt x="1238" y="619"/>
                  </a:cubicBezTo>
                  <a:cubicBezTo>
                    <a:pt x="1238" y="274"/>
                    <a:pt x="953" y="0"/>
                    <a:pt x="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3852850" y="1982525"/>
              <a:ext cx="30975" cy="30975"/>
            </a:xfrm>
            <a:custGeom>
              <a:rect b="b" l="l" r="r" t="t"/>
              <a:pathLst>
                <a:path extrusionOk="0" h="1239" w="1239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38"/>
                    <a:pt x="620" y="1238"/>
                  </a:cubicBezTo>
                  <a:cubicBezTo>
                    <a:pt x="965" y="1238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4774100" y="2081925"/>
              <a:ext cx="30975" cy="31275"/>
            </a:xfrm>
            <a:custGeom>
              <a:rect b="b" l="l" r="r" t="t"/>
              <a:pathLst>
                <a:path extrusionOk="0" h="1251" w="1239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cubicBezTo>
                    <a:pt x="953" y="1251"/>
                    <a:pt x="1239" y="965"/>
                    <a:pt x="1239" y="632"/>
                  </a:cubicBezTo>
                  <a:cubicBezTo>
                    <a:pt x="1239" y="287"/>
                    <a:pt x="953" y="1"/>
                    <a:pt x="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3356350" y="3534200"/>
              <a:ext cx="31000" cy="30975"/>
            </a:xfrm>
            <a:custGeom>
              <a:rect b="b" l="l" r="r" t="t"/>
              <a:pathLst>
                <a:path extrusionOk="0" h="1239" w="124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cubicBezTo>
                    <a:pt x="965" y="1239"/>
                    <a:pt x="1239" y="965"/>
                    <a:pt x="1239" y="619"/>
                  </a:cubicBezTo>
                  <a:cubicBezTo>
                    <a:pt x="1239" y="274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0" title="_tigfCJFLZg_00317_labelled_03_05_threshold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25" y="943350"/>
            <a:ext cx="7324344" cy="412394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0"/>
          <p:cNvSpPr txBox="1"/>
          <p:nvPr>
            <p:ph type="title"/>
          </p:nvPr>
        </p:nvSpPr>
        <p:spPr>
          <a:xfrm>
            <a:off x="720100" y="2742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TASK1 - </a:t>
            </a:r>
            <a:r>
              <a:rPr lang="en"/>
              <a:t>YOLOv3 Ergebnis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1899575" y="2013228"/>
            <a:ext cx="28356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TASK 2</a:t>
            </a:r>
            <a:endParaRPr sz="6000"/>
          </a:p>
        </p:txBody>
      </p:sp>
      <p:grpSp>
        <p:nvGrpSpPr>
          <p:cNvPr id="612" name="Google Shape;612;p51"/>
          <p:cNvGrpSpPr/>
          <p:nvPr/>
        </p:nvGrpSpPr>
        <p:grpSpPr>
          <a:xfrm flipH="1">
            <a:off x="5182109" y="1129196"/>
            <a:ext cx="3052570" cy="2885116"/>
            <a:chOff x="3376000" y="1824750"/>
            <a:chExt cx="1226375" cy="1159100"/>
          </a:xfrm>
        </p:grpSpPr>
        <p:sp>
          <p:nvSpPr>
            <p:cNvPr id="613" name="Google Shape;613;p51"/>
            <p:cNvSpPr/>
            <p:nvPr/>
          </p:nvSpPr>
          <p:spPr>
            <a:xfrm>
              <a:off x="3771600" y="1884600"/>
              <a:ext cx="280700" cy="191700"/>
            </a:xfrm>
            <a:custGeom>
              <a:rect b="b" l="l" r="r" t="t"/>
              <a:pathLst>
                <a:path extrusionOk="0" h="7668" w="11228">
                  <a:moveTo>
                    <a:pt x="3298" y="7668"/>
                  </a:moveTo>
                  <a:cubicBezTo>
                    <a:pt x="2465" y="7037"/>
                    <a:pt x="1691" y="6406"/>
                    <a:pt x="965" y="5798"/>
                  </a:cubicBezTo>
                  <a:cubicBezTo>
                    <a:pt x="619" y="5513"/>
                    <a:pt x="310" y="5227"/>
                    <a:pt x="0" y="4953"/>
                  </a:cubicBezTo>
                  <a:cubicBezTo>
                    <a:pt x="857" y="3691"/>
                    <a:pt x="1750" y="2381"/>
                    <a:pt x="3286" y="1012"/>
                  </a:cubicBezTo>
                  <a:cubicBezTo>
                    <a:pt x="4810" y="691"/>
                    <a:pt x="6537" y="321"/>
                    <a:pt x="8966" y="0"/>
                  </a:cubicBezTo>
                  <a:cubicBezTo>
                    <a:pt x="9180" y="191"/>
                    <a:pt x="9394" y="381"/>
                    <a:pt x="9632" y="583"/>
                  </a:cubicBezTo>
                  <a:cubicBezTo>
                    <a:pt x="10120" y="1000"/>
                    <a:pt x="10656" y="1429"/>
                    <a:pt x="11228" y="1857"/>
                  </a:cubicBezTo>
                  <a:cubicBezTo>
                    <a:pt x="10466" y="2810"/>
                    <a:pt x="9680" y="3786"/>
                    <a:pt x="8858" y="5596"/>
                  </a:cubicBezTo>
                  <a:cubicBezTo>
                    <a:pt x="6870" y="6310"/>
                    <a:pt x="5286" y="6882"/>
                    <a:pt x="3298" y="7668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570675" y="2026275"/>
              <a:ext cx="263750" cy="285775"/>
            </a:xfrm>
            <a:custGeom>
              <a:rect b="b" l="l" r="r" t="t"/>
              <a:pathLst>
                <a:path extrusionOk="0" h="11431" w="10550">
                  <a:moveTo>
                    <a:pt x="3798" y="11430"/>
                  </a:moveTo>
                  <a:cubicBezTo>
                    <a:pt x="2846" y="10704"/>
                    <a:pt x="1941" y="9978"/>
                    <a:pt x="1108" y="9275"/>
                  </a:cubicBezTo>
                  <a:cubicBezTo>
                    <a:pt x="715" y="8942"/>
                    <a:pt x="346" y="8620"/>
                    <a:pt x="0" y="8299"/>
                  </a:cubicBezTo>
                  <a:cubicBezTo>
                    <a:pt x="441" y="6513"/>
                    <a:pt x="893" y="4668"/>
                    <a:pt x="1893" y="2465"/>
                  </a:cubicBezTo>
                  <a:cubicBezTo>
                    <a:pt x="3251" y="1739"/>
                    <a:pt x="4787" y="929"/>
                    <a:pt x="7168" y="0"/>
                  </a:cubicBezTo>
                  <a:cubicBezTo>
                    <a:pt x="7478" y="274"/>
                    <a:pt x="7799" y="560"/>
                    <a:pt x="8156" y="858"/>
                  </a:cubicBezTo>
                  <a:cubicBezTo>
                    <a:pt x="8894" y="1489"/>
                    <a:pt x="9692" y="2132"/>
                    <a:pt x="10549" y="2775"/>
                  </a:cubicBezTo>
                  <a:cubicBezTo>
                    <a:pt x="10061" y="4287"/>
                    <a:pt x="9549" y="5858"/>
                    <a:pt x="9109" y="8382"/>
                  </a:cubicBezTo>
                  <a:cubicBezTo>
                    <a:pt x="7358" y="9323"/>
                    <a:pt x="5715" y="10204"/>
                    <a:pt x="3798" y="11430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458450" y="2259325"/>
              <a:ext cx="192325" cy="317925"/>
            </a:xfrm>
            <a:custGeom>
              <a:rect b="b" l="l" r="r" t="t"/>
              <a:pathLst>
                <a:path extrusionOk="0" h="12717" w="7693">
                  <a:moveTo>
                    <a:pt x="3823" y="12717"/>
                  </a:moveTo>
                  <a:cubicBezTo>
                    <a:pt x="2942" y="12050"/>
                    <a:pt x="2108" y="11395"/>
                    <a:pt x="1346" y="10740"/>
                  </a:cubicBezTo>
                  <a:cubicBezTo>
                    <a:pt x="989" y="10443"/>
                    <a:pt x="656" y="10145"/>
                    <a:pt x="334" y="9859"/>
                  </a:cubicBezTo>
                  <a:cubicBezTo>
                    <a:pt x="179" y="8014"/>
                    <a:pt x="1" y="6121"/>
                    <a:pt x="179" y="3585"/>
                  </a:cubicBezTo>
                  <a:cubicBezTo>
                    <a:pt x="1060" y="2585"/>
                    <a:pt x="2061" y="1442"/>
                    <a:pt x="3882" y="1"/>
                  </a:cubicBezTo>
                  <a:cubicBezTo>
                    <a:pt x="4227" y="311"/>
                    <a:pt x="4608" y="632"/>
                    <a:pt x="5001" y="965"/>
                  </a:cubicBezTo>
                  <a:cubicBezTo>
                    <a:pt x="5835" y="1680"/>
                    <a:pt x="6728" y="2394"/>
                    <a:pt x="7692" y="3132"/>
                  </a:cubicBezTo>
                  <a:cubicBezTo>
                    <a:pt x="7561" y="4871"/>
                    <a:pt x="7406" y="6847"/>
                    <a:pt x="7502" y="9597"/>
                  </a:cubicBezTo>
                  <a:cubicBezTo>
                    <a:pt x="6228" y="10574"/>
                    <a:pt x="5025" y="11490"/>
                    <a:pt x="3823" y="12717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4410075" y="2154275"/>
              <a:ext cx="192300" cy="317900"/>
            </a:xfrm>
            <a:custGeom>
              <a:rect b="b" l="l" r="r" t="t"/>
              <a:pathLst>
                <a:path extrusionOk="0" h="12716" w="7692">
                  <a:moveTo>
                    <a:pt x="3881" y="12716"/>
                  </a:moveTo>
                  <a:cubicBezTo>
                    <a:pt x="4763" y="12061"/>
                    <a:pt x="5584" y="11394"/>
                    <a:pt x="6346" y="10751"/>
                  </a:cubicBezTo>
                  <a:cubicBezTo>
                    <a:pt x="6703" y="10442"/>
                    <a:pt x="7037" y="10144"/>
                    <a:pt x="7358" y="9858"/>
                  </a:cubicBezTo>
                  <a:cubicBezTo>
                    <a:pt x="7525" y="8025"/>
                    <a:pt x="7691" y="6120"/>
                    <a:pt x="7513" y="3596"/>
                  </a:cubicBezTo>
                  <a:cubicBezTo>
                    <a:pt x="6632" y="2584"/>
                    <a:pt x="5644" y="1441"/>
                    <a:pt x="3810" y="0"/>
                  </a:cubicBezTo>
                  <a:cubicBezTo>
                    <a:pt x="3465" y="322"/>
                    <a:pt x="3096" y="643"/>
                    <a:pt x="2703" y="976"/>
                  </a:cubicBezTo>
                  <a:cubicBezTo>
                    <a:pt x="1869" y="1679"/>
                    <a:pt x="964" y="2405"/>
                    <a:pt x="0" y="3131"/>
                  </a:cubicBezTo>
                  <a:cubicBezTo>
                    <a:pt x="131" y="4882"/>
                    <a:pt x="286" y="6858"/>
                    <a:pt x="191" y="9608"/>
                  </a:cubicBezTo>
                  <a:cubicBezTo>
                    <a:pt x="1464" y="10585"/>
                    <a:pt x="2667" y="11501"/>
                    <a:pt x="3881" y="12716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3433150" y="2530800"/>
              <a:ext cx="146775" cy="272075"/>
            </a:xfrm>
            <a:custGeom>
              <a:rect b="b" l="l" r="r" t="t"/>
              <a:pathLst>
                <a:path extrusionOk="0" h="10883" w="5871">
                  <a:moveTo>
                    <a:pt x="4466" y="10883"/>
                  </a:moveTo>
                  <a:cubicBezTo>
                    <a:pt x="3846" y="10406"/>
                    <a:pt x="3263" y="9954"/>
                    <a:pt x="2739" y="9502"/>
                  </a:cubicBezTo>
                  <a:cubicBezTo>
                    <a:pt x="2477" y="9287"/>
                    <a:pt x="2239" y="9073"/>
                    <a:pt x="2025" y="8871"/>
                  </a:cubicBezTo>
                  <a:cubicBezTo>
                    <a:pt x="1346" y="7370"/>
                    <a:pt x="656" y="5823"/>
                    <a:pt x="1" y="3525"/>
                  </a:cubicBezTo>
                  <a:cubicBezTo>
                    <a:pt x="251" y="2167"/>
                    <a:pt x="394" y="1417"/>
                    <a:pt x="1215" y="0"/>
                  </a:cubicBezTo>
                  <a:cubicBezTo>
                    <a:pt x="1525" y="286"/>
                    <a:pt x="1846" y="572"/>
                    <a:pt x="2203" y="870"/>
                  </a:cubicBezTo>
                  <a:cubicBezTo>
                    <a:pt x="2953" y="1501"/>
                    <a:pt x="3763" y="2144"/>
                    <a:pt x="4620" y="2798"/>
                  </a:cubicBezTo>
                  <a:cubicBezTo>
                    <a:pt x="4906" y="4358"/>
                    <a:pt x="5239" y="6108"/>
                    <a:pt x="5870" y="8347"/>
                  </a:cubicBezTo>
                  <a:cubicBezTo>
                    <a:pt x="5311" y="9097"/>
                    <a:pt x="4727" y="9871"/>
                    <a:pt x="4466" y="1088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4101400" y="2041150"/>
              <a:ext cx="214325" cy="259575"/>
            </a:xfrm>
            <a:custGeom>
              <a:rect b="b" l="l" r="r" t="t"/>
              <a:pathLst>
                <a:path extrusionOk="0" h="10383" w="8573">
                  <a:moveTo>
                    <a:pt x="4691" y="10383"/>
                  </a:moveTo>
                  <a:cubicBezTo>
                    <a:pt x="3120" y="9585"/>
                    <a:pt x="1548" y="8728"/>
                    <a:pt x="0" y="7847"/>
                  </a:cubicBezTo>
                  <a:cubicBezTo>
                    <a:pt x="107" y="6097"/>
                    <a:pt x="215" y="4442"/>
                    <a:pt x="536" y="2501"/>
                  </a:cubicBezTo>
                  <a:cubicBezTo>
                    <a:pt x="1977" y="1715"/>
                    <a:pt x="3334" y="965"/>
                    <a:pt x="4798" y="1"/>
                  </a:cubicBezTo>
                  <a:cubicBezTo>
                    <a:pt x="5858" y="608"/>
                    <a:pt x="6942" y="1191"/>
                    <a:pt x="8013" y="1739"/>
                  </a:cubicBezTo>
                  <a:cubicBezTo>
                    <a:pt x="8144" y="3203"/>
                    <a:pt x="8251" y="4370"/>
                    <a:pt x="8573" y="6859"/>
                  </a:cubicBezTo>
                  <a:cubicBezTo>
                    <a:pt x="7585" y="7859"/>
                    <a:pt x="6561" y="8895"/>
                    <a:pt x="4691" y="1038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950775" y="2260525"/>
              <a:ext cx="264950" cy="310475"/>
            </a:xfrm>
            <a:custGeom>
              <a:rect b="b" l="l" r="r" t="t"/>
              <a:pathLst>
                <a:path extrusionOk="0" h="12419" w="10598">
                  <a:moveTo>
                    <a:pt x="5406" y="12419"/>
                  </a:moveTo>
                  <a:cubicBezTo>
                    <a:pt x="3596" y="11490"/>
                    <a:pt x="1787" y="10502"/>
                    <a:pt x="1" y="9478"/>
                  </a:cubicBezTo>
                  <a:cubicBezTo>
                    <a:pt x="36" y="7275"/>
                    <a:pt x="72" y="5370"/>
                    <a:pt x="203" y="3120"/>
                  </a:cubicBezTo>
                  <a:cubicBezTo>
                    <a:pt x="2632" y="1715"/>
                    <a:pt x="3858" y="989"/>
                    <a:pt x="5466" y="1"/>
                  </a:cubicBezTo>
                  <a:cubicBezTo>
                    <a:pt x="7049" y="905"/>
                    <a:pt x="8668" y="1787"/>
                    <a:pt x="10276" y="2608"/>
                  </a:cubicBezTo>
                  <a:cubicBezTo>
                    <a:pt x="10383" y="4656"/>
                    <a:pt x="10490" y="6704"/>
                    <a:pt x="10597" y="8752"/>
                  </a:cubicBezTo>
                  <a:cubicBezTo>
                    <a:pt x="9168" y="9811"/>
                    <a:pt x="7823" y="10811"/>
                    <a:pt x="5406" y="12419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806125" y="2523350"/>
              <a:ext cx="265525" cy="290850"/>
            </a:xfrm>
            <a:custGeom>
              <a:rect b="b" l="l" r="r" t="t"/>
              <a:pathLst>
                <a:path extrusionOk="0" h="11634" w="10621">
                  <a:moveTo>
                    <a:pt x="5287" y="11633"/>
                  </a:moveTo>
                  <a:cubicBezTo>
                    <a:pt x="3632" y="10788"/>
                    <a:pt x="1977" y="9883"/>
                    <a:pt x="334" y="8954"/>
                  </a:cubicBezTo>
                  <a:cubicBezTo>
                    <a:pt x="191" y="6823"/>
                    <a:pt x="84" y="5287"/>
                    <a:pt x="0" y="3204"/>
                  </a:cubicBezTo>
                  <a:cubicBezTo>
                    <a:pt x="4048" y="727"/>
                    <a:pt x="4048" y="727"/>
                    <a:pt x="5203" y="1"/>
                  </a:cubicBezTo>
                  <a:cubicBezTo>
                    <a:pt x="6989" y="1025"/>
                    <a:pt x="8811" y="2013"/>
                    <a:pt x="10621" y="2942"/>
                  </a:cubicBezTo>
                  <a:cubicBezTo>
                    <a:pt x="10597" y="6930"/>
                    <a:pt x="10585" y="7668"/>
                    <a:pt x="10549" y="8919"/>
                  </a:cubicBezTo>
                  <a:cubicBezTo>
                    <a:pt x="8966" y="9776"/>
                    <a:pt x="7608" y="10514"/>
                    <a:pt x="5287" y="1163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708200" y="2767125"/>
              <a:ext cx="217000" cy="201850"/>
            </a:xfrm>
            <a:custGeom>
              <a:rect b="b" l="l" r="r" t="t"/>
              <a:pathLst>
                <a:path extrusionOk="0" h="8074" w="8680">
                  <a:moveTo>
                    <a:pt x="4239" y="8073"/>
                  </a:moveTo>
                  <a:cubicBezTo>
                    <a:pt x="3084" y="7478"/>
                    <a:pt x="1917" y="6847"/>
                    <a:pt x="774" y="6192"/>
                  </a:cubicBezTo>
                  <a:cubicBezTo>
                    <a:pt x="381" y="4204"/>
                    <a:pt x="191" y="3299"/>
                    <a:pt x="0" y="2239"/>
                  </a:cubicBezTo>
                  <a:cubicBezTo>
                    <a:pt x="1060" y="1584"/>
                    <a:pt x="1834" y="1108"/>
                    <a:pt x="3834" y="1"/>
                  </a:cubicBezTo>
                  <a:cubicBezTo>
                    <a:pt x="5429" y="918"/>
                    <a:pt x="7060" y="1799"/>
                    <a:pt x="8680" y="2632"/>
                  </a:cubicBezTo>
                  <a:cubicBezTo>
                    <a:pt x="8656" y="4073"/>
                    <a:pt x="8620" y="5418"/>
                    <a:pt x="8454" y="6811"/>
                  </a:cubicBezTo>
                  <a:cubicBezTo>
                    <a:pt x="5179" y="7859"/>
                    <a:pt x="4251" y="8073"/>
                    <a:pt x="4239" y="807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4413625" y="2705225"/>
              <a:ext cx="186075" cy="189025"/>
            </a:xfrm>
            <a:custGeom>
              <a:rect b="b" l="l" r="r" t="t"/>
              <a:pathLst>
                <a:path extrusionOk="0" h="7561" w="7443">
                  <a:moveTo>
                    <a:pt x="3489" y="7561"/>
                  </a:moveTo>
                  <a:cubicBezTo>
                    <a:pt x="4501" y="6823"/>
                    <a:pt x="5525" y="6061"/>
                    <a:pt x="6526" y="5275"/>
                  </a:cubicBezTo>
                  <a:cubicBezTo>
                    <a:pt x="6990" y="3370"/>
                    <a:pt x="7204" y="2513"/>
                    <a:pt x="7442" y="1489"/>
                  </a:cubicBezTo>
                  <a:cubicBezTo>
                    <a:pt x="6597" y="1048"/>
                    <a:pt x="5990" y="727"/>
                    <a:pt x="4382" y="0"/>
                  </a:cubicBezTo>
                  <a:cubicBezTo>
                    <a:pt x="2977" y="1096"/>
                    <a:pt x="1549" y="2167"/>
                    <a:pt x="144" y="3179"/>
                  </a:cubicBezTo>
                  <a:cubicBezTo>
                    <a:pt x="72" y="4513"/>
                    <a:pt x="1" y="5775"/>
                    <a:pt x="60" y="7037"/>
                  </a:cubicBezTo>
                  <a:cubicBezTo>
                    <a:pt x="2716" y="7501"/>
                    <a:pt x="3489" y="7561"/>
                    <a:pt x="3489" y="75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825475" y="2042050"/>
              <a:ext cx="267025" cy="271175"/>
            </a:xfrm>
            <a:custGeom>
              <a:rect b="b" l="l" r="r" t="t"/>
              <a:pathLst>
                <a:path extrusionOk="0" h="10847" w="10681">
                  <a:moveTo>
                    <a:pt x="4751" y="10847"/>
                  </a:moveTo>
                  <a:cubicBezTo>
                    <a:pt x="3096" y="9835"/>
                    <a:pt x="1500" y="8799"/>
                    <a:pt x="0" y="7763"/>
                  </a:cubicBezTo>
                  <a:cubicBezTo>
                    <a:pt x="322" y="6037"/>
                    <a:pt x="667" y="4251"/>
                    <a:pt x="1381" y="2179"/>
                  </a:cubicBezTo>
                  <a:cubicBezTo>
                    <a:pt x="3322" y="1393"/>
                    <a:pt x="4215" y="1036"/>
                    <a:pt x="6906" y="0"/>
                  </a:cubicBezTo>
                  <a:cubicBezTo>
                    <a:pt x="8096" y="822"/>
                    <a:pt x="9370" y="1643"/>
                    <a:pt x="10680" y="2453"/>
                  </a:cubicBezTo>
                  <a:cubicBezTo>
                    <a:pt x="10442" y="3870"/>
                    <a:pt x="10192" y="5346"/>
                    <a:pt x="10025" y="7811"/>
                  </a:cubicBezTo>
                  <a:cubicBezTo>
                    <a:pt x="7930" y="9037"/>
                    <a:pt x="7656" y="9204"/>
                    <a:pt x="4751" y="10847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3578700" y="1865550"/>
              <a:ext cx="256325" cy="201525"/>
            </a:xfrm>
            <a:custGeom>
              <a:rect b="b" l="l" r="r" t="t"/>
              <a:pathLst>
                <a:path extrusionOk="0" h="8061" w="10253">
                  <a:moveTo>
                    <a:pt x="1632" y="8061"/>
                  </a:moveTo>
                  <a:cubicBezTo>
                    <a:pt x="870" y="7239"/>
                    <a:pt x="334" y="6525"/>
                    <a:pt x="1" y="5905"/>
                  </a:cubicBezTo>
                  <a:cubicBezTo>
                    <a:pt x="1358" y="4167"/>
                    <a:pt x="2096" y="3215"/>
                    <a:pt x="3906" y="1726"/>
                  </a:cubicBezTo>
                  <a:cubicBezTo>
                    <a:pt x="5216" y="1179"/>
                    <a:pt x="6716" y="548"/>
                    <a:pt x="8966" y="0"/>
                  </a:cubicBezTo>
                  <a:cubicBezTo>
                    <a:pt x="9228" y="488"/>
                    <a:pt x="9657" y="1060"/>
                    <a:pt x="10252" y="1703"/>
                  </a:cubicBezTo>
                  <a:cubicBezTo>
                    <a:pt x="8859" y="3036"/>
                    <a:pt x="8085" y="3774"/>
                    <a:pt x="6883" y="5655"/>
                  </a:cubicBezTo>
                  <a:cubicBezTo>
                    <a:pt x="5263" y="6298"/>
                    <a:pt x="3585" y="6965"/>
                    <a:pt x="1632" y="8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4298450" y="1824750"/>
              <a:ext cx="256300" cy="201550"/>
            </a:xfrm>
            <a:custGeom>
              <a:rect b="b" l="l" r="r" t="t"/>
              <a:pathLst>
                <a:path extrusionOk="0" h="8062" w="10252">
                  <a:moveTo>
                    <a:pt x="8632" y="8061"/>
                  </a:moveTo>
                  <a:cubicBezTo>
                    <a:pt x="9382" y="7240"/>
                    <a:pt x="9918" y="6525"/>
                    <a:pt x="10251" y="5906"/>
                  </a:cubicBezTo>
                  <a:cubicBezTo>
                    <a:pt x="8906" y="4168"/>
                    <a:pt x="8156" y="3216"/>
                    <a:pt x="6346" y="1727"/>
                  </a:cubicBezTo>
                  <a:cubicBezTo>
                    <a:pt x="5037" y="1180"/>
                    <a:pt x="3548" y="549"/>
                    <a:pt x="1286" y="1"/>
                  </a:cubicBezTo>
                  <a:cubicBezTo>
                    <a:pt x="1024" y="489"/>
                    <a:pt x="595" y="1061"/>
                    <a:pt x="0" y="1703"/>
                  </a:cubicBezTo>
                  <a:cubicBezTo>
                    <a:pt x="1405" y="3037"/>
                    <a:pt x="2179" y="3775"/>
                    <a:pt x="3370" y="5656"/>
                  </a:cubicBezTo>
                  <a:cubicBezTo>
                    <a:pt x="5001" y="6299"/>
                    <a:pt x="6680" y="6978"/>
                    <a:pt x="8632" y="8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669500" y="2259325"/>
              <a:ext cx="259275" cy="318825"/>
            </a:xfrm>
            <a:custGeom>
              <a:rect b="b" l="l" r="r" t="t"/>
              <a:pathLst>
                <a:path extrusionOk="0" h="12753" w="10371">
                  <a:moveTo>
                    <a:pt x="5560" y="1"/>
                  </a:moveTo>
                  <a:cubicBezTo>
                    <a:pt x="3096" y="1323"/>
                    <a:pt x="1786" y="2144"/>
                    <a:pt x="262" y="3097"/>
                  </a:cubicBezTo>
                  <a:cubicBezTo>
                    <a:pt x="0" y="5752"/>
                    <a:pt x="12" y="7526"/>
                    <a:pt x="24" y="9574"/>
                  </a:cubicBezTo>
                  <a:cubicBezTo>
                    <a:pt x="1560" y="10645"/>
                    <a:pt x="3203" y="11717"/>
                    <a:pt x="4906" y="12753"/>
                  </a:cubicBezTo>
                  <a:cubicBezTo>
                    <a:pt x="6644" y="11669"/>
                    <a:pt x="8382" y="10597"/>
                    <a:pt x="10121" y="9514"/>
                  </a:cubicBezTo>
                  <a:cubicBezTo>
                    <a:pt x="10180" y="6502"/>
                    <a:pt x="10252" y="5085"/>
                    <a:pt x="10371" y="3132"/>
                  </a:cubicBezTo>
                  <a:cubicBezTo>
                    <a:pt x="8692" y="2096"/>
                    <a:pt x="7073" y="1049"/>
                    <a:pt x="5560" y="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3416775" y="2033725"/>
              <a:ext cx="183100" cy="291425"/>
            </a:xfrm>
            <a:custGeom>
              <a:rect b="b" l="l" r="r" t="t"/>
              <a:pathLst>
                <a:path extrusionOk="0" h="11657" w="7324">
                  <a:moveTo>
                    <a:pt x="1668" y="11656"/>
                  </a:moveTo>
                  <a:cubicBezTo>
                    <a:pt x="894" y="10811"/>
                    <a:pt x="346" y="10073"/>
                    <a:pt x="1" y="9442"/>
                  </a:cubicBezTo>
                  <a:cubicBezTo>
                    <a:pt x="429" y="7680"/>
                    <a:pt x="882" y="5858"/>
                    <a:pt x="1989" y="3548"/>
                  </a:cubicBezTo>
                  <a:cubicBezTo>
                    <a:pt x="2930" y="2441"/>
                    <a:pt x="3906" y="1298"/>
                    <a:pt x="5680" y="0"/>
                  </a:cubicBezTo>
                  <a:cubicBezTo>
                    <a:pt x="6014" y="619"/>
                    <a:pt x="6561" y="1345"/>
                    <a:pt x="7323" y="2179"/>
                  </a:cubicBezTo>
                  <a:cubicBezTo>
                    <a:pt x="6656" y="3774"/>
                    <a:pt x="5966" y="5429"/>
                    <a:pt x="5394" y="8025"/>
                  </a:cubicBezTo>
                  <a:cubicBezTo>
                    <a:pt x="4168" y="9049"/>
                    <a:pt x="2894" y="10120"/>
                    <a:pt x="1668" y="11656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3566800" y="2523350"/>
              <a:ext cx="223275" cy="280125"/>
            </a:xfrm>
            <a:custGeom>
              <a:rect b="b" l="l" r="r" t="t"/>
              <a:pathLst>
                <a:path extrusionOk="0" h="11205" w="8931">
                  <a:moveTo>
                    <a:pt x="5120" y="11205"/>
                  </a:moveTo>
                  <a:cubicBezTo>
                    <a:pt x="3739" y="10359"/>
                    <a:pt x="2418" y="9490"/>
                    <a:pt x="1156" y="8621"/>
                  </a:cubicBezTo>
                  <a:cubicBezTo>
                    <a:pt x="775" y="7025"/>
                    <a:pt x="370" y="5370"/>
                    <a:pt x="1" y="3061"/>
                  </a:cubicBezTo>
                  <a:cubicBezTo>
                    <a:pt x="917" y="2215"/>
                    <a:pt x="1858" y="1334"/>
                    <a:pt x="3692" y="1"/>
                  </a:cubicBezTo>
                  <a:cubicBezTo>
                    <a:pt x="5227" y="1060"/>
                    <a:pt x="6847" y="2120"/>
                    <a:pt x="8537" y="3156"/>
                  </a:cubicBezTo>
                  <a:cubicBezTo>
                    <a:pt x="8645" y="5097"/>
                    <a:pt x="8704" y="6263"/>
                    <a:pt x="8930" y="8871"/>
                  </a:cubicBezTo>
                  <a:cubicBezTo>
                    <a:pt x="7537" y="9692"/>
                    <a:pt x="6323" y="10395"/>
                    <a:pt x="5120" y="11205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3376000" y="2296550"/>
              <a:ext cx="78325" cy="301550"/>
            </a:xfrm>
            <a:custGeom>
              <a:rect b="b" l="l" r="r" t="t"/>
              <a:pathLst>
                <a:path extrusionOk="0" h="12062" w="3133">
                  <a:moveTo>
                    <a:pt x="1918" y="12061"/>
                  </a:moveTo>
                  <a:cubicBezTo>
                    <a:pt x="1298" y="11371"/>
                    <a:pt x="846" y="10775"/>
                    <a:pt x="572" y="10263"/>
                  </a:cubicBezTo>
                  <a:cubicBezTo>
                    <a:pt x="286" y="8549"/>
                    <a:pt x="1" y="6787"/>
                    <a:pt x="48" y="4370"/>
                  </a:cubicBezTo>
                  <a:cubicBezTo>
                    <a:pt x="263" y="3072"/>
                    <a:pt x="477" y="1727"/>
                    <a:pt x="1287" y="0"/>
                  </a:cubicBezTo>
                  <a:cubicBezTo>
                    <a:pt x="1632" y="631"/>
                    <a:pt x="2180" y="1358"/>
                    <a:pt x="2942" y="2191"/>
                  </a:cubicBezTo>
                  <a:cubicBezTo>
                    <a:pt x="2882" y="3894"/>
                    <a:pt x="2811" y="5822"/>
                    <a:pt x="3132" y="8430"/>
                  </a:cubicBezTo>
                  <a:cubicBezTo>
                    <a:pt x="2620" y="9466"/>
                    <a:pt x="2108" y="10525"/>
                    <a:pt x="1918" y="12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4099600" y="2501625"/>
              <a:ext cx="263150" cy="298575"/>
            </a:xfrm>
            <a:custGeom>
              <a:rect b="b" l="l" r="r" t="t"/>
              <a:pathLst>
                <a:path extrusionOk="0" h="11943" w="10526">
                  <a:moveTo>
                    <a:pt x="5109" y="11943"/>
                  </a:moveTo>
                  <a:cubicBezTo>
                    <a:pt x="3477" y="11288"/>
                    <a:pt x="1751" y="10538"/>
                    <a:pt x="1" y="9716"/>
                  </a:cubicBezTo>
                  <a:cubicBezTo>
                    <a:pt x="37" y="8323"/>
                    <a:pt x="96" y="6406"/>
                    <a:pt x="96" y="3703"/>
                  </a:cubicBezTo>
                  <a:cubicBezTo>
                    <a:pt x="1799" y="2560"/>
                    <a:pt x="3406" y="1465"/>
                    <a:pt x="5287" y="1"/>
                  </a:cubicBezTo>
                  <a:cubicBezTo>
                    <a:pt x="7014" y="810"/>
                    <a:pt x="8704" y="1548"/>
                    <a:pt x="10324" y="2191"/>
                  </a:cubicBezTo>
                  <a:cubicBezTo>
                    <a:pt x="10431" y="4120"/>
                    <a:pt x="10526" y="5942"/>
                    <a:pt x="10431" y="8192"/>
                  </a:cubicBezTo>
                  <a:cubicBezTo>
                    <a:pt x="9050" y="9287"/>
                    <a:pt x="7478" y="10526"/>
                    <a:pt x="5109" y="1194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3944525" y="2767125"/>
              <a:ext cx="267025" cy="216725"/>
            </a:xfrm>
            <a:custGeom>
              <a:rect b="b" l="l" r="r" t="t"/>
              <a:pathLst>
                <a:path extrusionOk="0" h="8669" w="10681">
                  <a:moveTo>
                    <a:pt x="4156" y="8669"/>
                  </a:moveTo>
                  <a:cubicBezTo>
                    <a:pt x="2822" y="8133"/>
                    <a:pt x="1429" y="7526"/>
                    <a:pt x="1" y="6859"/>
                  </a:cubicBezTo>
                  <a:cubicBezTo>
                    <a:pt x="132" y="5799"/>
                    <a:pt x="274" y="4716"/>
                    <a:pt x="334" y="2644"/>
                  </a:cubicBezTo>
                  <a:cubicBezTo>
                    <a:pt x="2001" y="1858"/>
                    <a:pt x="3573" y="1120"/>
                    <a:pt x="5608" y="1"/>
                  </a:cubicBezTo>
                  <a:cubicBezTo>
                    <a:pt x="7347" y="811"/>
                    <a:pt x="9049" y="1549"/>
                    <a:pt x="10681" y="2204"/>
                  </a:cubicBezTo>
                  <a:cubicBezTo>
                    <a:pt x="10454" y="3644"/>
                    <a:pt x="10228" y="5133"/>
                    <a:pt x="9692" y="6704"/>
                  </a:cubicBezTo>
                  <a:cubicBezTo>
                    <a:pt x="5573" y="8359"/>
                    <a:pt x="4156" y="8669"/>
                    <a:pt x="4156" y="8669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51"/>
          <p:cNvSpPr txBox="1"/>
          <p:nvPr/>
        </p:nvSpPr>
        <p:spPr>
          <a:xfrm>
            <a:off x="2808930" y="964295"/>
            <a:ext cx="19578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b="1" sz="96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2"/>
          <p:cNvSpPr txBox="1"/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TASK 2A/B - Recoloring / Disclaimer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38" name="Google Shape;638;p52"/>
          <p:cNvSpPr/>
          <p:nvPr/>
        </p:nvSpPr>
        <p:spPr>
          <a:xfrm>
            <a:off x="720100" y="1165025"/>
            <a:ext cx="7704000" cy="3309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 den meisten Methoden, die nicht zum finalen Ergebnis geführt haben, wurde kein Wert auf eine Umfärbung des Hintergrunds und des Splashs gelegt.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Begründung: 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Die meisten cv2 Methoden haben als Standardoutput einen schwarzen Hintergrund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Es ist ein Methodenaufruf, der in den finalen Modellen verwendet wurde, aber beim testen alles etwas unübersichtlicher gemacht hätte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Fira Sans Condensed Light"/>
              <a:buChar char="●"/>
            </a:pPr>
            <a:r>
              <a:rPr lang="en" sz="17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 Task 2A wurden final die geforderten Farben verwendet </a:t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